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710" r:id="rId5"/>
    <p:sldId id="705" r:id="rId6"/>
    <p:sldId id="7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B5BC-677F-44E0-A0F9-D5FDB3239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EE7DB2-2CF7-433F-BD20-581A07522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956DD-EBE8-4356-BCC4-D2CBC482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D9EB8-115E-425F-ADF5-90912322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7F78E-3693-4DD2-9606-52A4012A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6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31E10-AE7B-414D-8D6D-0D2F4C68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388FC-AF63-4429-BCE0-2184FD81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0322A-3EB6-4DB1-B526-34954CD2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EFAAD-7017-40F7-8DA0-04F2FC5D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0CC7-130D-4396-ACB5-29CFA6F3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1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37CF4-53DD-4E22-BBED-FFC42798F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9EC94-E3CF-4A86-B8D0-5C521DA8C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AA8AA-39B7-4C7C-A4F8-E96EDE1E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072B4-901C-46F8-AB45-5F63DA9F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A9F4C-5126-4CD8-9250-8D7079F3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+Tabl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628066" y="666931"/>
            <a:ext cx="11002548" cy="79216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lnSpc>
                <a:spcPct val="120000"/>
              </a:lnSpc>
              <a:defRPr sz="1400" b="0" i="0" spc="30" baseline="0">
                <a:latin typeface="Sanomat Medium" pitchFamily="2" charset="77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628069" y="2646247"/>
            <a:ext cx="2395551" cy="209702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1000" b="0" i="0" spc="0" smtClean="0">
                <a:effectLst/>
              </a:defRPr>
            </a:lvl1pPr>
            <a:lvl2pPr marL="350822" indent="0">
              <a:buNone/>
              <a:defRPr sz="1200" b="0" i="0">
                <a:latin typeface="GT Eesti Display Light" pitchFamily="2" charset="77"/>
              </a:defRPr>
            </a:lvl2pPr>
            <a:lvl3pPr marL="701647" indent="0">
              <a:buNone/>
              <a:defRPr sz="1200" b="0" i="0">
                <a:latin typeface="GT Eesti Display Light" pitchFamily="2" charset="77"/>
              </a:defRPr>
            </a:lvl3pPr>
            <a:lvl4pPr marL="1044533" indent="0">
              <a:buNone/>
              <a:defRPr sz="1200" b="0" i="0">
                <a:latin typeface="GT Eesti Display Light" pitchFamily="2" charset="77"/>
              </a:defRPr>
            </a:lvl4pPr>
            <a:lvl5pPr marL="1387420" indent="0">
              <a:buNone/>
              <a:defRPr sz="1200" b="0" i="0">
                <a:latin typeface="GT Eesti Display Light" pitchFamily="2" charset="77"/>
              </a:defRPr>
            </a:lvl5pPr>
          </a:lstStyle>
          <a:p>
            <a:r>
              <a:rPr dirty="0"/>
              <a:t>Body Level On</a:t>
            </a:r>
            <a:r>
              <a:rPr lang="en-US" dirty="0"/>
              <a:t>e Placeholder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BEF67E-EA2A-C343-A96E-66F2CE861DF3}"/>
              </a:ext>
            </a:extLst>
          </p:cNvPr>
          <p:cNvCxnSpPr>
            <a:cxnSpLocks/>
          </p:cNvCxnSpPr>
          <p:nvPr userDrawn="1"/>
        </p:nvCxnSpPr>
        <p:spPr>
          <a:xfrm>
            <a:off x="628065" y="531228"/>
            <a:ext cx="4814931" cy="0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solid"/>
            <a:round/>
          </a:ln>
          <a:effectLst>
            <a:outerShdw dist="20000" sx="1000" sy="1000" rotWithShape="0">
              <a:srgbClr val="000000"/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BD99DD0-D748-B14F-B725-B36A25792B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067" y="2057403"/>
            <a:ext cx="2395136" cy="436564"/>
          </a:xfrm>
        </p:spPr>
        <p:txBody>
          <a:bodyPr>
            <a:normAutofit/>
          </a:bodyPr>
          <a:lstStyle>
            <a:lvl1pPr marL="0" indent="0">
              <a:lnSpc>
                <a:spcPct val="112000"/>
              </a:lnSpc>
              <a:buNone/>
              <a:defRPr sz="1200" b="0" i="0" spc="30" baseline="0">
                <a:latin typeface="Sanomat" pitchFamily="2" charset="77"/>
              </a:defRPr>
            </a:lvl1pPr>
          </a:lstStyle>
          <a:p>
            <a:pPr lvl="0"/>
            <a:r>
              <a:rPr lang="en-US" dirty="0"/>
              <a:t>Heading that is two lines long would look like this.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AF1C9E3E-7BAE-7547-87A1-7562627827E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316C8156-12EB-4F4E-AE7A-52556B32E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66AA308-109D-9D4A-BA80-FF5005BF5998}"/>
              </a:ext>
            </a:extLst>
          </p:cNvPr>
          <p:cNvSpPr>
            <a:spLocks noGrp="1"/>
          </p:cNvSpPr>
          <p:nvPr>
            <p:ph type="tbl" sz="quarter" idx="26"/>
          </p:nvPr>
        </p:nvSpPr>
        <p:spPr>
          <a:xfrm>
            <a:off x="3494620" y="2057400"/>
            <a:ext cx="8087783" cy="3843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5535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+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628066" y="666931"/>
            <a:ext cx="11002548" cy="79216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lnSpc>
                <a:spcPct val="120000"/>
              </a:lnSpc>
              <a:defRPr sz="1400" b="0" i="0" spc="30" baseline="0">
                <a:latin typeface="Sanomat Medium" pitchFamily="2" charset="77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628067" y="2506546"/>
            <a:ext cx="2534234" cy="209702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3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1000" b="0" i="0" spc="0" smtClean="0">
                <a:effectLst/>
              </a:defRPr>
            </a:lvl1pPr>
            <a:lvl2pPr marL="350822" indent="0">
              <a:buNone/>
              <a:defRPr sz="1000" b="0" i="0">
                <a:latin typeface="GT Eesti Display Light" pitchFamily="2" charset="77"/>
              </a:defRPr>
            </a:lvl2pPr>
            <a:lvl3pPr marL="701647" indent="0">
              <a:buNone/>
              <a:defRPr sz="1200" b="0" i="0">
                <a:latin typeface="GT Eesti Display Light" pitchFamily="2" charset="77"/>
              </a:defRPr>
            </a:lvl3pPr>
            <a:lvl4pPr marL="1044533" indent="0">
              <a:buNone/>
              <a:defRPr sz="1200" b="0" i="0">
                <a:latin typeface="GT Eesti Display Light" pitchFamily="2" charset="77"/>
              </a:defRPr>
            </a:lvl4pPr>
            <a:lvl5pPr marL="1387420" indent="0">
              <a:buNone/>
              <a:defRPr sz="1200" b="0" i="0">
                <a:latin typeface="GT Eesti Display Light" pitchFamily="2" charset="77"/>
              </a:defRPr>
            </a:lvl5pPr>
          </a:lstStyle>
          <a:p>
            <a:r>
              <a:rPr dirty="0"/>
              <a:t>Body Level On</a:t>
            </a:r>
            <a:r>
              <a:rPr lang="en-US" dirty="0"/>
              <a:t>e Placeholder text here. Lorem ipsum dolor sit amet, consectetur adipiscing elit,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350822" marR="0" lvl="1" indent="0" algn="l" defTabSz="9143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BEF67E-EA2A-C343-A96E-66F2CE861DF3}"/>
              </a:ext>
            </a:extLst>
          </p:cNvPr>
          <p:cNvCxnSpPr>
            <a:cxnSpLocks/>
          </p:cNvCxnSpPr>
          <p:nvPr userDrawn="1"/>
        </p:nvCxnSpPr>
        <p:spPr>
          <a:xfrm>
            <a:off x="628065" y="531228"/>
            <a:ext cx="4814931" cy="0"/>
          </a:xfrm>
          <a:prstGeom prst="line">
            <a:avLst/>
          </a:prstGeom>
          <a:noFill/>
          <a:ln w="15875" cap="flat">
            <a:solidFill>
              <a:schemeClr val="tx1"/>
            </a:solidFill>
            <a:prstDash val="solid"/>
            <a:round/>
          </a:ln>
          <a:effectLst>
            <a:outerShdw dist="20000" sx="1000" sy="1000" rotWithShape="0">
              <a:srgbClr val="000000"/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BD99DD0-D748-B14F-B725-B36A25792B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065" y="2070099"/>
            <a:ext cx="2533795" cy="436564"/>
          </a:xfrm>
        </p:spPr>
        <p:txBody>
          <a:bodyPr>
            <a:normAutofit/>
          </a:bodyPr>
          <a:lstStyle>
            <a:lvl1pPr marL="0" indent="0">
              <a:lnSpc>
                <a:spcPct val="112000"/>
              </a:lnSpc>
              <a:buNone/>
              <a:defRPr sz="1200" b="0" i="0" spc="30" baseline="0">
                <a:latin typeface="Sanomat" pitchFamily="2" charset="77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71087BA-2E47-5D47-99D6-80A9134E9E9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0346" y="4379913"/>
            <a:ext cx="2118783" cy="1589087"/>
          </a:xfrm>
        </p:spPr>
        <p:txBody>
          <a:bodyPr>
            <a:normAutofit/>
          </a:bodyPr>
          <a:lstStyle>
            <a:lvl1pPr marL="0" indent="0">
              <a:buNone/>
              <a:defRPr sz="1000" b="0" i="0">
                <a:latin typeface="GT Eesti Display Light" pitchFamily="2" charset="77"/>
              </a:defRPr>
            </a:lvl1pPr>
          </a:lstStyle>
          <a:p>
            <a:endParaRPr lang="en-US"/>
          </a:p>
        </p:txBody>
      </p:sp>
      <p:sp>
        <p:nvSpPr>
          <p:cNvPr id="27" name="Picture Placeholder 25">
            <a:extLst>
              <a:ext uri="{FF2B5EF4-FFF2-40B4-BE49-F238E27FC236}">
                <a16:creationId xmlns:a16="http://schemas.microsoft.com/office/drawing/2014/main" id="{1BBCB48F-B159-1B45-96A7-A88AA1D36DD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95663" y="2070099"/>
            <a:ext cx="4265637" cy="3898901"/>
          </a:xfrm>
        </p:spPr>
        <p:txBody>
          <a:bodyPr>
            <a:normAutofit/>
          </a:bodyPr>
          <a:lstStyle>
            <a:lvl1pPr marL="0" indent="0">
              <a:buNone/>
              <a:defRPr sz="1000" b="0" i="0">
                <a:latin typeface="GT Eesti Display Light" pitchFamily="2" charset="77"/>
              </a:defRPr>
            </a:lvl1pPr>
          </a:lstStyle>
          <a:p>
            <a:endParaRPr lang="en-US"/>
          </a:p>
        </p:txBody>
      </p:sp>
      <p:sp>
        <p:nvSpPr>
          <p:cNvPr id="28" name="Picture Placeholder 25">
            <a:extLst>
              <a:ext uri="{FF2B5EF4-FFF2-40B4-BE49-F238E27FC236}">
                <a16:creationId xmlns:a16="http://schemas.microsoft.com/office/drawing/2014/main" id="{DD5A9B2B-ABC3-4B48-9C23-B84B5C679C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070345" y="2070099"/>
            <a:ext cx="2118783" cy="2120901"/>
          </a:xfrm>
        </p:spPr>
        <p:txBody>
          <a:bodyPr>
            <a:normAutofit/>
          </a:bodyPr>
          <a:lstStyle>
            <a:lvl1pPr marL="0" indent="0">
              <a:buNone/>
              <a:defRPr sz="1000" b="0" i="0">
                <a:latin typeface="GT Eesti Display Light" pitchFamily="2" charset="77"/>
              </a:defRPr>
            </a:lvl1pPr>
          </a:lstStyle>
          <a:p>
            <a:endParaRPr lang="en-US"/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AF1C9E3E-7BAE-7547-87A1-7562627827E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316C8156-12EB-4F4E-AE7A-52556B32E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27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78BC8-473D-40B2-9D1C-1BB1D18D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87A2-09A5-431A-82FF-8944F2C95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7FB5E-DF28-45D5-A8A8-2928CE6C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BB102-1D63-4D59-9D93-736DF13D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DCCDF-2503-42E9-95B7-1119F0AA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1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9E4F-9E05-4C9B-8285-083158863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C3CE3-5139-4F74-B7D7-D5E3272A0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0F801-D0B2-4BC4-92C0-4FE4AD24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E147F-177B-4394-80FA-874DB5E9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22AC0-B7CC-4584-8D8B-47BEBCA1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9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3A8A-8A37-4FE3-871E-FDC67CD2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D9988-202F-4A17-B037-3C6970FD4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94B4A-CDA6-456B-844A-19F208D3C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952AE-8E89-446F-B5C3-E1D8BA1E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B44B8-79D3-4E46-9A90-736E45AA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1253B-9485-4692-9661-AAE346B4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2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474C-3080-40F7-A40E-288DFEABD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6A3CE-7C62-43C1-9861-AC5EE5EAD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4A278-C71F-45B7-82CA-EB3BE5E6F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227B3D-CF3D-485A-A415-6A79A318A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57E2C-52D1-4F2B-9837-AB53E6E35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A37A7-9221-4629-8C79-6F85F725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FC9DC-9376-4C1C-920A-260A97AB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2EC2BE-4767-4B7B-AC6F-6B0F783D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1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FE8F-8266-4933-9562-6F97E92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4A3FFE-CB04-4342-8720-DCDEF2A9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2A9625-97A1-4707-9461-58D21A0F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F87FC-782E-421B-9BD8-C33D0EFB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4A7CB-AED3-4018-901E-DA955B5E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12CE0D-658F-4209-AFA0-94EB6DD4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E0405-71C3-485B-9432-9B521995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1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0C42-C09A-42A2-BFE5-54FCEB71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330F8-8712-4856-A7E6-1DB4A3C3B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1B4CB-95D6-458B-95C7-308238256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0035E-A08A-4AE7-83BD-65B7F22F7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7E4FA-2377-4CF5-B950-4906688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3BC30-557C-4206-88C9-17578B48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3BDED-FDC6-4FE1-8525-14F77D99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FF161D-758C-4CAF-9F63-84A199546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2C9A0-91B4-4665-9893-2051152BA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C1F93-F60C-466F-B592-D328DB81F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44D75-A7C9-4CA2-842A-5091D801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785EB-1CE2-4A64-A946-F69AD1EB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4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7C23B-0932-49F7-BF2D-FECDA38A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8FFD6-BA51-4DF0-8645-15B9D3823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1FC90-5BC6-490D-B774-EA220DAFC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78EC2-52FC-4E88-A1CE-36CFDA5DDED3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5D651-765A-4298-83C3-839A6510F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04DA2-650B-46BE-9CD5-759A2D7AB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45D7D-DB19-43B8-B836-01688E9C4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D65F-64D5-4B37-8AFF-DDB4078E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>
                <a:latin typeface="+mj-lt"/>
              </a:rPr>
              <a:t>Vendor Name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Location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6E42C-472C-4245-B46F-A751F574D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066" y="2493964"/>
            <a:ext cx="3594310" cy="792164"/>
          </a:xfrm>
        </p:spPr>
        <p:txBody>
          <a:bodyPr>
            <a:normAutofit/>
          </a:bodyPr>
          <a:lstStyle/>
          <a:p>
            <a:r>
              <a:rPr lang="en-US" sz="1050" dirty="0"/>
              <a:t>Add information on here about your company. What kind of product you produce.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83BF5-BCD4-4029-8277-01780415AF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2" y="2057400"/>
            <a:ext cx="2395136" cy="436564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+mj-lt"/>
              </a:rPr>
              <a:t>About: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60AE6-FDB6-41D4-A8F9-D4ADB1F9EDB2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316C8156-12EB-4F4E-AE7A-52556B32E8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AD279F0-D962-4860-B92F-E65C8EBBD532}"/>
              </a:ext>
            </a:extLst>
          </p:cNvPr>
          <p:cNvSpPr txBox="1">
            <a:spLocks/>
          </p:cNvSpPr>
          <p:nvPr/>
        </p:nvSpPr>
        <p:spPr>
          <a:xfrm>
            <a:off x="628065" y="3402106"/>
            <a:ext cx="4185981" cy="2788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3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lang="en-US" sz="1000" b="0" i="0" kern="1200" spc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35082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GT Eesti Display Light" pitchFamily="2" charset="77"/>
                <a:ea typeface="+mn-ea"/>
                <a:cs typeface="+mn-cs"/>
              </a:defRPr>
            </a:lvl2pPr>
            <a:lvl3pPr marL="70164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GT Eesti Display Light" pitchFamily="2" charset="77"/>
                <a:ea typeface="+mn-ea"/>
                <a:cs typeface="+mn-cs"/>
              </a:defRPr>
            </a:lvl3pPr>
            <a:lvl4pPr marL="104453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GT Eesti Display Light" pitchFamily="2" charset="77"/>
                <a:ea typeface="+mn-ea"/>
                <a:cs typeface="+mn-cs"/>
              </a:defRPr>
            </a:lvl4pPr>
            <a:lvl5pPr marL="13874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GT Eesti Display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Address:</a:t>
            </a:r>
          </a:p>
          <a:p>
            <a:r>
              <a:rPr lang="en-US" sz="1100" b="1" dirty="0"/>
              <a:t>Telephone: </a:t>
            </a:r>
          </a:p>
          <a:p>
            <a:r>
              <a:rPr lang="en-US" sz="1100" b="1" dirty="0"/>
              <a:t>Website: </a:t>
            </a:r>
          </a:p>
          <a:p>
            <a:r>
              <a:rPr lang="en-US" sz="1100" b="1" dirty="0"/>
              <a:t>Social Handles: </a:t>
            </a:r>
          </a:p>
          <a:p>
            <a:r>
              <a:rPr lang="en-US" sz="1100" b="1" dirty="0"/>
              <a:t>Contact Name: </a:t>
            </a:r>
          </a:p>
          <a:p>
            <a:r>
              <a:rPr lang="en-US" sz="1100" b="1" dirty="0"/>
              <a:t>Email: </a:t>
            </a:r>
          </a:p>
          <a:p>
            <a:endParaRPr lang="en-US" sz="105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DB6304-E0AA-4ECE-A922-A80B1B882C9B}"/>
              </a:ext>
            </a:extLst>
          </p:cNvPr>
          <p:cNvSpPr txBox="1"/>
          <p:nvPr/>
        </p:nvSpPr>
        <p:spPr>
          <a:xfrm>
            <a:off x="5190565" y="1459095"/>
            <a:ext cx="60646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Add photo here.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43521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7DA9D-0377-4B49-8D20-18CDCD1A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>
                <a:latin typeface="+mj-lt"/>
              </a:rPr>
              <a:t>Vendor Name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Location </a:t>
            </a:r>
            <a:endParaRPr lang="en-US" sz="2000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0B47C-550C-45E7-A390-6C809A59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4677" y="4762317"/>
            <a:ext cx="4265637" cy="1778000"/>
          </a:xfrm>
        </p:spPr>
        <p:txBody>
          <a:bodyPr>
            <a:normAutofit lnSpcReduction="10000"/>
          </a:bodyPr>
          <a:lstStyle/>
          <a:p>
            <a:r>
              <a:rPr lang="en-US" sz="1200" b="1" dirty="0"/>
              <a:t>Technique:</a:t>
            </a:r>
          </a:p>
          <a:p>
            <a:r>
              <a:rPr lang="en-US" sz="1200" b="1" dirty="0"/>
              <a:t>Production Capabilities: </a:t>
            </a:r>
          </a:p>
          <a:p>
            <a:r>
              <a:rPr lang="en-US" sz="1200" b="1" dirty="0"/>
              <a:t>Product Type: </a:t>
            </a:r>
          </a:p>
          <a:p>
            <a:r>
              <a:rPr lang="en-US" sz="1200" b="1" dirty="0"/>
              <a:t>Workers:</a:t>
            </a:r>
          </a:p>
          <a:p>
            <a:r>
              <a:rPr lang="en-US" sz="1200" b="1" dirty="0"/>
              <a:t>Artisan Impact: </a:t>
            </a:r>
          </a:p>
          <a:p>
            <a:r>
              <a:rPr lang="en-US" sz="1200" b="1" dirty="0"/>
              <a:t>MOQ:</a:t>
            </a:r>
          </a:p>
          <a:p>
            <a:r>
              <a:rPr lang="en-US" sz="1200" b="1" dirty="0"/>
              <a:t>Production Lead Times: </a:t>
            </a:r>
          </a:p>
          <a:p>
            <a:r>
              <a:rPr lang="en-US" sz="1200" b="1" dirty="0"/>
              <a:t>Certifications: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554159-E861-4DBC-A564-5A5DD2F389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91818" y="3251247"/>
            <a:ext cx="2118782" cy="1249313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4281CC-CC15-4FA9-9F39-936F5B9A5C8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434453" y="1459094"/>
            <a:ext cx="3770121" cy="3041466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19F500-1840-4026-A5F0-5A771F0E54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491818" y="1459095"/>
            <a:ext cx="2118782" cy="1641570"/>
          </a:xfrm>
        </p:spPr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CD7071-B510-4C0D-9F6B-6FFC0D1AEB9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316C8156-12EB-4F4E-AE7A-52556B32E8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063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7DA9D-0377-4B49-8D20-18CDCD1A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>
                <a:latin typeface="+mj-lt"/>
              </a:rPr>
              <a:t>Vendor Name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Location </a:t>
            </a:r>
            <a:endParaRPr lang="en-US" sz="2000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0B47C-550C-45E7-A390-6C809A59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0378" y="5650756"/>
            <a:ext cx="4458913" cy="365125"/>
          </a:xfrm>
        </p:spPr>
        <p:txBody>
          <a:bodyPr>
            <a:normAutofit/>
          </a:bodyPr>
          <a:lstStyle/>
          <a:p>
            <a:r>
              <a:rPr lang="en-US" sz="1200" b="1" dirty="0"/>
              <a:t>Add additional photos of the products that you produce.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554159-E861-4DBC-A564-5A5DD2F389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91818" y="3826345"/>
            <a:ext cx="2118782" cy="1249313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4281CC-CC15-4FA9-9F39-936F5B9A5C8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434453" y="2034192"/>
            <a:ext cx="3770121" cy="3041466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C19F500-1840-4026-A5F0-5A771F0E54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491818" y="2034193"/>
            <a:ext cx="2118782" cy="1641570"/>
          </a:xfrm>
        </p:spPr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CD7071-B510-4C0D-9F6B-6FFC0D1AEB9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316C8156-12EB-4F4E-AE7A-52556B32E8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33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F66B14F262B49B5BB49C4D7FF771E" ma:contentTypeVersion="11" ma:contentTypeDescription="Create a new document." ma:contentTypeScope="" ma:versionID="77796d622b20eabb29f1a06c50fdde12">
  <xsd:schema xmlns:xsd="http://www.w3.org/2001/XMLSchema" xmlns:xs="http://www.w3.org/2001/XMLSchema" xmlns:p="http://schemas.microsoft.com/office/2006/metadata/properties" xmlns:ns3="1925b7de-6774-4961-965e-e83b296f9919" xmlns:ns4="a0cae063-0657-47e1-96a0-45657555ccc8" targetNamespace="http://schemas.microsoft.com/office/2006/metadata/properties" ma:root="true" ma:fieldsID="2e4815456db900f6183bfe96590aedbc" ns3:_="" ns4:_="">
    <xsd:import namespace="1925b7de-6774-4961-965e-e83b296f9919"/>
    <xsd:import namespace="a0cae063-0657-47e1-96a0-45657555cc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5b7de-6774-4961-965e-e83b296f9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ae063-0657-47e1-96a0-45657555cc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4EBCB2-D013-46CD-B852-3BF33C7B8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5b7de-6774-4961-965e-e83b296f9919"/>
    <ds:schemaRef ds:uri="a0cae063-0657-47e1-96a0-45657555cc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B8349A-20FF-4202-8E64-21D9AC3B7C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369A22-B1BA-4654-86B7-7C66AF10AE0E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1925b7de-6774-4961-965e-e83b296f9919"/>
    <ds:schemaRef ds:uri="http://purl.org/dc/terms/"/>
    <ds:schemaRef ds:uri="a0cae063-0657-47e1-96a0-45657555ccc8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GT Eesti Display Light</vt:lpstr>
      <vt:lpstr>Sanomat</vt:lpstr>
      <vt:lpstr>Sanomat Medium</vt:lpstr>
      <vt:lpstr>Office Theme</vt:lpstr>
      <vt:lpstr>Vendor Name Location </vt:lpstr>
      <vt:lpstr>Vendor Name Location </vt:lpstr>
      <vt:lpstr>Vendor Name Location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Vendor Name Location </dc:title>
  <dc:creator>Lauren Teibel</dc:creator>
  <cp:lastModifiedBy>Lauren Teibel</cp:lastModifiedBy>
  <cp:revision>2</cp:revision>
  <dcterms:created xsi:type="dcterms:W3CDTF">2020-09-17T18:18:34Z</dcterms:created>
  <dcterms:modified xsi:type="dcterms:W3CDTF">2020-09-17T18:30:57Z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0x010100A05F66B14F262B49B5BB49C4D7FF771E</vt:lpwstr>
  </property>
</Properties>
</file>