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699" r:id="rId5"/>
    <p:sldId id="702" r:id="rId6"/>
    <p:sldId id="711" r:id="rId7"/>
    <p:sldId id="710" r:id="rId8"/>
    <p:sldId id="712" r:id="rId9"/>
    <p:sldId id="713" r:id="rId10"/>
    <p:sldId id="714" r:id="rId11"/>
    <p:sldId id="704" r:id="rId12"/>
    <p:sldId id="715" r:id="rId13"/>
    <p:sldId id="717" r:id="rId14"/>
    <p:sldId id="718" r:id="rId15"/>
    <p:sldId id="716" r:id="rId16"/>
    <p:sldId id="707" r:id="rId17"/>
  </p:sldIdLst>
  <p:sldSz cx="12192000" cy="6858000"/>
  <p:notesSz cx="7010400" cy="9296400"/>
  <p:defaultTextStyle>
    <a:defPPr marL="0" marR="0" indent="0" algn="l" defTabSz="1172261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8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17226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3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586130" algn="l" defTabSz="117226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3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1172261" algn="l" defTabSz="117226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3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758391" algn="l" defTabSz="117226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3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2344522" algn="l" defTabSz="117226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3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930652" algn="l" defTabSz="117226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3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3516782" algn="l" defTabSz="117226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3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4102913" algn="l" defTabSz="117226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3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4689043" algn="l" defTabSz="117226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38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2" pos="384" userDrawn="1">
          <p15:clr>
            <a:srgbClr val="A4A3A4"/>
          </p15:clr>
        </p15:guide>
        <p15:guide id="3" orient="horz" pos="1848" userDrawn="1">
          <p15:clr>
            <a:srgbClr val="A4A3A4"/>
          </p15:clr>
        </p15:guide>
        <p15:guide id="4" pos="7296" userDrawn="1">
          <p15:clr>
            <a:srgbClr val="A4A3A4"/>
          </p15:clr>
        </p15:guide>
        <p15:guide id="5" orient="horz" pos="4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 Shui" initials="SS" lastIdx="3" clrIdx="0">
    <p:extLst>
      <p:ext uri="{19B8F6BF-5375-455C-9EA6-DF929625EA0E}">
        <p15:presenceInfo xmlns:p15="http://schemas.microsoft.com/office/powerpoint/2012/main" userId="S::SShui@wsgc.com::c832a59f-0da8-41e7-95ab-cb07059fe8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8E2"/>
    <a:srgbClr val="C0CFE6"/>
    <a:srgbClr val="93AED5"/>
    <a:srgbClr val="B1D0C5"/>
    <a:srgbClr val="DFB569"/>
    <a:srgbClr val="D6D5D5"/>
    <a:srgbClr val="8BBBC1"/>
    <a:srgbClr val="C3E3C8"/>
    <a:srgbClr val="ECBD9A"/>
    <a:srgbClr val="409E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1"/>
    <p:restoredTop sz="95232" autoAdjust="0"/>
  </p:normalViewPr>
  <p:slideViewPr>
    <p:cSldViewPr snapToGrid="0">
      <p:cViewPr varScale="1">
        <p:scale>
          <a:sx n="114" d="100"/>
          <a:sy n="114" d="100"/>
        </p:scale>
        <p:origin x="624" y="102"/>
      </p:cViewPr>
      <p:guideLst>
        <p:guide pos="384"/>
        <p:guide orient="horz" pos="1848"/>
        <p:guide pos="7296"/>
        <p:guide orient="horz" pos="4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54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649" cy="465138"/>
          </a:xfrm>
          <a:prstGeom prst="rect">
            <a:avLst/>
          </a:prstGeom>
        </p:spPr>
        <p:txBody>
          <a:bodyPr vert="horz" lIns="92158" tIns="46079" rIns="92158" bIns="4607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5" y="0"/>
            <a:ext cx="3038648" cy="465138"/>
          </a:xfrm>
          <a:prstGeom prst="rect">
            <a:avLst/>
          </a:prstGeom>
        </p:spPr>
        <p:txBody>
          <a:bodyPr vert="horz" lIns="92158" tIns="46079" rIns="92158" bIns="46079" rtlCol="0"/>
          <a:lstStyle>
            <a:lvl1pPr algn="r">
              <a:defRPr sz="1300"/>
            </a:lvl1pPr>
          </a:lstStyle>
          <a:p>
            <a:fld id="{A719F56B-FDA5-401C-9BB3-D4ED0A2A5D6E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649" cy="465138"/>
          </a:xfrm>
          <a:prstGeom prst="rect">
            <a:avLst/>
          </a:prstGeom>
        </p:spPr>
        <p:txBody>
          <a:bodyPr vert="horz" lIns="92158" tIns="46079" rIns="92158" bIns="4607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5" y="8829675"/>
            <a:ext cx="3038648" cy="465138"/>
          </a:xfrm>
          <a:prstGeom prst="rect">
            <a:avLst/>
          </a:prstGeom>
        </p:spPr>
        <p:txBody>
          <a:bodyPr vert="horz" lIns="92158" tIns="46079" rIns="92158" bIns="46079" rtlCol="0" anchor="b"/>
          <a:lstStyle>
            <a:lvl1pPr algn="r">
              <a:defRPr sz="1300"/>
            </a:lvl1pPr>
          </a:lstStyle>
          <a:p>
            <a:fld id="{D81234FE-1177-48DE-84B2-76570E46D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20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</p:spPr>
        <p:txBody>
          <a:bodyPr lIns="93163" tIns="46582" rIns="93163" bIns="46582"/>
          <a:lstStyle/>
          <a:p>
            <a:endParaRPr/>
          </a:p>
        </p:txBody>
      </p:sp>
      <p:sp>
        <p:nvSpPr>
          <p:cNvPr id="300" name="Shape 300"/>
          <p:cNvSpPr>
            <a:spLocks noGrp="1"/>
          </p:cNvSpPr>
          <p:nvPr>
            <p:ph type="body" sz="quarter" idx="1"/>
          </p:nvPr>
        </p:nvSpPr>
        <p:spPr>
          <a:xfrm>
            <a:off x="934722" y="4415790"/>
            <a:ext cx="5140960" cy="4183380"/>
          </a:xfrm>
          <a:prstGeom prst="rect">
            <a:avLst/>
          </a:prstGeom>
        </p:spPr>
        <p:txBody>
          <a:bodyPr lIns="93163" tIns="46582" rIns="93163" bIns="4658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575974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513"/>
      </a:spcBef>
      <a:defRPr sz="1538">
        <a:latin typeface="+mj-lt"/>
        <a:ea typeface="+mj-ea"/>
        <a:cs typeface="+mj-cs"/>
        <a:sym typeface="Arial"/>
      </a:defRPr>
    </a:lvl1pPr>
    <a:lvl2pPr indent="293065" latinLnBrk="0">
      <a:spcBef>
        <a:spcPts val="513"/>
      </a:spcBef>
      <a:defRPr sz="1538">
        <a:latin typeface="+mj-lt"/>
        <a:ea typeface="+mj-ea"/>
        <a:cs typeface="+mj-cs"/>
        <a:sym typeface="Arial"/>
      </a:defRPr>
    </a:lvl2pPr>
    <a:lvl3pPr indent="586130" latinLnBrk="0">
      <a:spcBef>
        <a:spcPts val="513"/>
      </a:spcBef>
      <a:defRPr sz="1538">
        <a:latin typeface="+mj-lt"/>
        <a:ea typeface="+mj-ea"/>
        <a:cs typeface="+mj-cs"/>
        <a:sym typeface="Arial"/>
      </a:defRPr>
    </a:lvl3pPr>
    <a:lvl4pPr indent="879196" latinLnBrk="0">
      <a:spcBef>
        <a:spcPts val="513"/>
      </a:spcBef>
      <a:defRPr sz="1538">
        <a:latin typeface="+mj-lt"/>
        <a:ea typeface="+mj-ea"/>
        <a:cs typeface="+mj-cs"/>
        <a:sym typeface="Arial"/>
      </a:defRPr>
    </a:lvl4pPr>
    <a:lvl5pPr indent="1172261" latinLnBrk="0">
      <a:spcBef>
        <a:spcPts val="513"/>
      </a:spcBef>
      <a:defRPr sz="1538">
        <a:latin typeface="+mj-lt"/>
        <a:ea typeface="+mj-ea"/>
        <a:cs typeface="+mj-cs"/>
        <a:sym typeface="Arial"/>
      </a:defRPr>
    </a:lvl5pPr>
    <a:lvl6pPr indent="1465326" latinLnBrk="0">
      <a:spcBef>
        <a:spcPts val="513"/>
      </a:spcBef>
      <a:defRPr sz="1538">
        <a:latin typeface="+mj-lt"/>
        <a:ea typeface="+mj-ea"/>
        <a:cs typeface="+mj-cs"/>
        <a:sym typeface="Arial"/>
      </a:defRPr>
    </a:lvl6pPr>
    <a:lvl7pPr indent="1758391" latinLnBrk="0">
      <a:spcBef>
        <a:spcPts val="513"/>
      </a:spcBef>
      <a:defRPr sz="1538">
        <a:latin typeface="+mj-lt"/>
        <a:ea typeface="+mj-ea"/>
        <a:cs typeface="+mj-cs"/>
        <a:sym typeface="Arial"/>
      </a:defRPr>
    </a:lvl7pPr>
    <a:lvl8pPr indent="2051456" latinLnBrk="0">
      <a:spcBef>
        <a:spcPts val="513"/>
      </a:spcBef>
      <a:defRPr sz="1538">
        <a:latin typeface="+mj-lt"/>
        <a:ea typeface="+mj-ea"/>
        <a:cs typeface="+mj-cs"/>
        <a:sym typeface="Arial"/>
      </a:defRPr>
    </a:lvl8pPr>
    <a:lvl9pPr indent="2344522" latinLnBrk="0">
      <a:spcBef>
        <a:spcPts val="513"/>
      </a:spcBef>
      <a:defRPr sz="1538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B5C9C9-129B-7044-90F4-80F6C42D7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endParaRPr lang="en-US" sz="12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8492DB-FCBE-5D41-B8B1-0B129FA919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16" y="2640721"/>
            <a:ext cx="3322676" cy="543526"/>
          </a:xfrm>
          <a:prstGeom prst="rect">
            <a:avLst/>
          </a:prstGeom>
        </p:spPr>
      </p:pic>
      <p:sp>
        <p:nvSpPr>
          <p:cNvPr id="22" name="Shape 22"/>
          <p:cNvSpPr>
            <a:spLocks noGrp="1"/>
          </p:cNvSpPr>
          <p:nvPr>
            <p:ph type="title" hasCustomPrompt="1"/>
          </p:nvPr>
        </p:nvSpPr>
        <p:spPr>
          <a:xfrm>
            <a:off x="1665288" y="3782625"/>
            <a:ext cx="4814930" cy="39550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120000"/>
              </a:lnSpc>
              <a:defRPr sz="1400" b="0" i="0" cap="all" spc="30" baseline="0">
                <a:latin typeface="GT Eesti Display" pitchFamily="2" charset="77"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9D7F81-F55A-3E4D-A90D-54E5B17C58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6C8156-12EB-4F4E-AE7A-52556B32E8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50FC2-36DD-1148-BE37-EE2CBCAEE5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65288" y="4178130"/>
            <a:ext cx="4814929" cy="917393"/>
          </a:xfrm>
        </p:spPr>
        <p:txBody>
          <a:bodyPr>
            <a:normAutofit/>
          </a:bodyPr>
          <a:lstStyle>
            <a:lvl1pPr marL="0" indent="0">
              <a:buNone/>
              <a:defRPr sz="1100" b="0" i="0" cap="all" spc="200" baseline="0">
                <a:latin typeface="GT Eesti Display Light" pitchFamily="2" charset="77"/>
              </a:defRPr>
            </a:lvl1pPr>
            <a:lvl2pPr marL="350824" indent="0">
              <a:buNone/>
              <a:defRPr b="0" i="0">
                <a:latin typeface="GT Eesti Display Light" pitchFamily="2" charset="77"/>
              </a:defRPr>
            </a:lvl2pPr>
            <a:lvl3pPr marL="701648" indent="0">
              <a:buNone/>
              <a:defRPr b="0" i="0">
                <a:latin typeface="GT Eesti Display Light" pitchFamily="2" charset="77"/>
              </a:defRPr>
            </a:lvl3pPr>
            <a:lvl4pPr marL="1044534" indent="0">
              <a:buNone/>
              <a:defRPr b="0" i="0">
                <a:latin typeface="GT Eesti Display Light" pitchFamily="2" charset="77"/>
              </a:defRPr>
            </a:lvl4pPr>
            <a:lvl5pPr marL="1387420" indent="0">
              <a:buNone/>
              <a:defRPr b="0" i="0">
                <a:latin typeface="GT Eesti Display Light" pitchFamily="2" charset="77"/>
              </a:defRPr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227249-59BC-2E42-9C2B-325A34B5A9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65288" y="5405438"/>
            <a:ext cx="4814887" cy="949325"/>
          </a:xfrm>
        </p:spPr>
        <p:txBody>
          <a:bodyPr>
            <a:normAutofit/>
          </a:bodyPr>
          <a:lstStyle>
            <a:lvl1pPr marL="0" indent="0">
              <a:buNone/>
              <a:defRPr sz="1100" b="0" i="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GT Eesti Display" pitchFamily="2" charset="77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8662892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: Title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 hasCustomPrompt="1"/>
          </p:nvPr>
        </p:nvSpPr>
        <p:spPr>
          <a:xfrm>
            <a:off x="628066" y="666931"/>
            <a:ext cx="11002548" cy="79216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120000"/>
              </a:lnSpc>
              <a:defRPr sz="1400" b="0" i="0" spc="30" baseline="0">
                <a:latin typeface="Sanomat Medium" pitchFamily="2" charset="77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 hasCustomPrompt="1"/>
          </p:nvPr>
        </p:nvSpPr>
        <p:spPr>
          <a:xfrm>
            <a:off x="628067" y="2057400"/>
            <a:ext cx="6508319" cy="3621024"/>
          </a:xfrm>
          <a:prstGeom prst="rect">
            <a:avLst/>
          </a:prstGeom>
        </p:spPr>
        <p:txBody>
          <a:bodyPr>
            <a:normAutofit/>
          </a:bodyPr>
          <a:lstStyle>
            <a:lvl1pPr marL="171443" indent="-171443">
              <a:lnSpc>
                <a:spcPct val="150000"/>
              </a:lnSpc>
              <a:buFont typeface="Arial" panose="020B0604020202020204" pitchFamily="34" charset="0"/>
              <a:buChar char="•"/>
              <a:defRPr sz="1200" b="0" i="0">
                <a:latin typeface="GT Eesti Display Light" pitchFamily="2" charset="77"/>
              </a:defRPr>
            </a:lvl1pPr>
            <a:lvl2pPr marL="350822" indent="0">
              <a:buNone/>
              <a:defRPr sz="1200" b="0" i="0">
                <a:latin typeface="GT Eesti Display Light" pitchFamily="2" charset="77"/>
              </a:defRPr>
            </a:lvl2pPr>
            <a:lvl3pPr marL="701647" indent="0">
              <a:buNone/>
              <a:defRPr sz="1200" b="0" i="0">
                <a:latin typeface="GT Eesti Display Light" pitchFamily="2" charset="77"/>
              </a:defRPr>
            </a:lvl3pPr>
            <a:lvl4pPr marL="1044533" indent="0">
              <a:buNone/>
              <a:defRPr sz="1200" b="0" i="0">
                <a:latin typeface="GT Eesti Display Light" pitchFamily="2" charset="77"/>
              </a:defRPr>
            </a:lvl4pPr>
            <a:lvl5pPr marL="1387420" indent="0">
              <a:buNone/>
              <a:defRPr sz="1200" b="0" i="0">
                <a:latin typeface="GT Eesti Display Light" pitchFamily="2" charset="77"/>
              </a:defRPr>
            </a:lvl5pPr>
          </a:lstStyle>
          <a:p>
            <a:r>
              <a:rPr dirty="0"/>
              <a:t>Body Level One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BEF67E-EA2A-C343-A96E-66F2CE861DF3}"/>
              </a:ext>
            </a:extLst>
          </p:cNvPr>
          <p:cNvCxnSpPr>
            <a:cxnSpLocks/>
          </p:cNvCxnSpPr>
          <p:nvPr userDrawn="1"/>
        </p:nvCxnSpPr>
        <p:spPr>
          <a:xfrm>
            <a:off x="628065" y="531228"/>
            <a:ext cx="4814931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round/>
          </a:ln>
          <a:effectLst>
            <a:outerShdw dist="20000" sx="1000" sy="1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9D7F81-F55A-3E4D-A90D-54E5B17C58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6C8156-12EB-4F4E-AE7A-52556B32E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4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875353-FA5B-D540-A8D8-F6C761D8EF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endParaRPr lang="en-US" sz="1200"/>
          </a:p>
        </p:txBody>
      </p:sp>
      <p:sp>
        <p:nvSpPr>
          <p:cNvPr id="22" name="Shape 22"/>
          <p:cNvSpPr>
            <a:spLocks noGrp="1"/>
          </p:cNvSpPr>
          <p:nvPr>
            <p:ph type="title" hasCustomPrompt="1"/>
          </p:nvPr>
        </p:nvSpPr>
        <p:spPr>
          <a:xfrm>
            <a:off x="609600" y="2979736"/>
            <a:ext cx="11002548" cy="79216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120000"/>
              </a:lnSpc>
              <a:defRPr sz="1400" b="0" i="0" cap="none" spc="30" baseline="0">
                <a:latin typeface="Sanomat Medium" pitchFamily="2" charset="77"/>
              </a:defRPr>
            </a:lvl1pPr>
          </a:lstStyle>
          <a:p>
            <a:r>
              <a:rPr lang="en-US" dirty="0"/>
              <a:t>Section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9D7F81-F55A-3E4D-A90D-54E5B17C58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6C8156-12EB-4F4E-AE7A-52556B32E8D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22EF2E-524C-EB4E-B3AA-E68FF825E80C}"/>
              </a:ext>
            </a:extLst>
          </p:cNvPr>
          <p:cNvCxnSpPr>
            <a:cxnSpLocks/>
          </p:cNvCxnSpPr>
          <p:nvPr userDrawn="1"/>
        </p:nvCxnSpPr>
        <p:spPr>
          <a:xfrm>
            <a:off x="609600" y="2844033"/>
            <a:ext cx="4814931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round/>
          </a:ln>
          <a:effectLst>
            <a:outerShdw dist="20000" sx="1000" sy="1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7810659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 hasCustomPrompt="1"/>
          </p:nvPr>
        </p:nvSpPr>
        <p:spPr>
          <a:xfrm>
            <a:off x="628066" y="666931"/>
            <a:ext cx="11002548" cy="79216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120000"/>
              </a:lnSpc>
              <a:defRPr sz="1400" b="0" i="0" spc="30" baseline="0">
                <a:latin typeface="Sanomat Medium" pitchFamily="2" charset="77"/>
              </a:defRPr>
            </a:lvl1pPr>
          </a:lstStyle>
          <a:p>
            <a:r>
              <a:rPr dirty="0"/>
              <a:t>Title Text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BEF67E-EA2A-C343-A96E-66F2CE861DF3}"/>
              </a:ext>
            </a:extLst>
          </p:cNvPr>
          <p:cNvCxnSpPr>
            <a:cxnSpLocks/>
          </p:cNvCxnSpPr>
          <p:nvPr userDrawn="1"/>
        </p:nvCxnSpPr>
        <p:spPr>
          <a:xfrm>
            <a:off x="628065" y="531228"/>
            <a:ext cx="4814931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round/>
          </a:ln>
          <a:effectLst>
            <a:outerShdw dist="20000" sx="1000" sy="1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9D7F81-F55A-3E4D-A90D-54E5B17C58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6C8156-12EB-4F4E-AE7A-52556B32E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2886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Imag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 hasCustomPrompt="1"/>
          </p:nvPr>
        </p:nvSpPr>
        <p:spPr>
          <a:xfrm>
            <a:off x="628066" y="666931"/>
            <a:ext cx="11002548" cy="79216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120000"/>
              </a:lnSpc>
              <a:defRPr sz="1400" b="0" i="0" spc="30" baseline="0">
                <a:latin typeface="Sanomat Medium" pitchFamily="2" charset="77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 hasCustomPrompt="1"/>
          </p:nvPr>
        </p:nvSpPr>
        <p:spPr>
          <a:xfrm>
            <a:off x="628069" y="4094046"/>
            <a:ext cx="2980767" cy="209702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6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1000" b="0" i="0" spc="0" smtClean="0">
                <a:effectLst/>
              </a:defRPr>
            </a:lvl1pPr>
            <a:lvl2pPr marL="350822" indent="0">
              <a:buNone/>
              <a:defRPr sz="1000" b="0" i="0">
                <a:latin typeface="GT Eesti Display Light" pitchFamily="2" charset="77"/>
              </a:defRPr>
            </a:lvl2pPr>
            <a:lvl3pPr marL="701647" indent="0">
              <a:buNone/>
              <a:defRPr sz="1200" b="0" i="0">
                <a:latin typeface="GT Eesti Display Light" pitchFamily="2" charset="77"/>
              </a:defRPr>
            </a:lvl3pPr>
            <a:lvl4pPr marL="1044533" indent="0">
              <a:buNone/>
              <a:defRPr sz="1200" b="0" i="0">
                <a:latin typeface="GT Eesti Display Light" pitchFamily="2" charset="77"/>
              </a:defRPr>
            </a:lvl4pPr>
            <a:lvl5pPr marL="1387420" indent="0">
              <a:buNone/>
              <a:defRPr sz="1200" b="0" i="0">
                <a:latin typeface="GT Eesti Display Light" pitchFamily="2" charset="77"/>
              </a:defRPr>
            </a:lvl5pPr>
          </a:lstStyle>
          <a:p>
            <a:r>
              <a:rPr dirty="0"/>
              <a:t>Body Level On</a:t>
            </a:r>
            <a:r>
              <a:rPr lang="en-US" dirty="0"/>
              <a:t>e Placeholder text here. Lorem ipsum dolor sit amet, consectetur adipiscing elit,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marL="350822" marR="0" lvl="1" indent="0" algn="l" defTabSz="91436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BEF67E-EA2A-C343-A96E-66F2CE861DF3}"/>
              </a:ext>
            </a:extLst>
          </p:cNvPr>
          <p:cNvCxnSpPr>
            <a:cxnSpLocks/>
          </p:cNvCxnSpPr>
          <p:nvPr userDrawn="1"/>
        </p:nvCxnSpPr>
        <p:spPr>
          <a:xfrm>
            <a:off x="628065" y="531228"/>
            <a:ext cx="4814931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round/>
          </a:ln>
          <a:effectLst>
            <a:outerShdw dist="20000" sx="1000" sy="1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BD99DD0-D748-B14F-B725-B36A25792B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068" y="3657599"/>
            <a:ext cx="2980251" cy="436564"/>
          </a:xfrm>
        </p:spPr>
        <p:txBody>
          <a:bodyPr>
            <a:normAutofit/>
          </a:bodyPr>
          <a:lstStyle>
            <a:lvl1pPr marL="0" indent="0">
              <a:lnSpc>
                <a:spcPct val="112000"/>
              </a:lnSpc>
              <a:buNone/>
              <a:defRPr sz="1200" b="0" i="0" spc="30" baseline="0">
                <a:latin typeface="Sanomat" pitchFamily="2" charset="77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71087BA-2E47-5D47-99D6-80A9134E9E9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8069" y="1839916"/>
            <a:ext cx="2118783" cy="1589087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GT Eesti Display Light" pitchFamily="2" charset="77"/>
              </a:defRPr>
            </a:lvl1pPr>
          </a:lstStyle>
          <a:p>
            <a:endParaRPr lang="en-US"/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1BBCB48F-B159-1B45-96A7-A88AA1D36DD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00046" y="1839916"/>
            <a:ext cx="2118783" cy="1589087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GT Eesti Display Light" pitchFamily="2" charset="77"/>
              </a:defRPr>
            </a:lvl1pPr>
          </a:lstStyle>
          <a:p>
            <a:endParaRPr lang="en-US"/>
          </a:p>
        </p:txBody>
      </p:sp>
      <p:sp>
        <p:nvSpPr>
          <p:cNvPr id="28" name="Picture Placeholder 25">
            <a:extLst>
              <a:ext uri="{FF2B5EF4-FFF2-40B4-BE49-F238E27FC236}">
                <a16:creationId xmlns:a16="http://schemas.microsoft.com/office/drawing/2014/main" id="{DD5A9B2B-ABC3-4B48-9C23-B84B5C679C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03950" y="1839916"/>
            <a:ext cx="2118783" cy="1589087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GT Eesti Display Light" pitchFamily="2" charset="77"/>
              </a:defRPr>
            </a:lvl1pPr>
          </a:lstStyle>
          <a:p>
            <a:endParaRPr lang="en-US"/>
          </a:p>
        </p:txBody>
      </p:sp>
      <p:sp>
        <p:nvSpPr>
          <p:cNvPr id="29" name="Shape 23">
            <a:extLst>
              <a:ext uri="{FF2B5EF4-FFF2-40B4-BE49-F238E27FC236}">
                <a16:creationId xmlns:a16="http://schemas.microsoft.com/office/drawing/2014/main" id="{F8ADBE01-4568-084E-A103-ECF14137E69C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383205" y="4094046"/>
            <a:ext cx="2980767" cy="209702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6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1000" b="0" i="0" spc="0" smtClean="0">
                <a:effectLst/>
              </a:defRPr>
            </a:lvl1pPr>
            <a:lvl2pPr marL="350822" indent="0">
              <a:buNone/>
              <a:defRPr sz="1000" b="0" i="0">
                <a:latin typeface="GT Eesti Display Light" pitchFamily="2" charset="77"/>
              </a:defRPr>
            </a:lvl2pPr>
            <a:lvl3pPr marL="701647" indent="0">
              <a:buNone/>
              <a:defRPr sz="1200" b="0" i="0">
                <a:latin typeface="GT Eesti Display Light" pitchFamily="2" charset="77"/>
              </a:defRPr>
            </a:lvl3pPr>
            <a:lvl4pPr marL="1044533" indent="0">
              <a:buNone/>
              <a:defRPr sz="1200" b="0" i="0">
                <a:latin typeface="GT Eesti Display Light" pitchFamily="2" charset="77"/>
              </a:defRPr>
            </a:lvl4pPr>
            <a:lvl5pPr marL="1387420" indent="0">
              <a:buNone/>
              <a:defRPr sz="1200" b="0" i="0">
                <a:latin typeface="GT Eesti Display Light" pitchFamily="2" charset="77"/>
              </a:defRPr>
            </a:lvl5pPr>
          </a:lstStyle>
          <a:p>
            <a:r>
              <a:rPr dirty="0"/>
              <a:t>Body Level On</a:t>
            </a:r>
            <a:r>
              <a:rPr lang="en-US" dirty="0"/>
              <a:t>e Placeholder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marL="350822" marR="0" lvl="1" indent="0" algn="l" defTabSz="91436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591B80E-AFAE-6947-9DF1-1C2D87402BA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83204" y="3657599"/>
            <a:ext cx="2980251" cy="436564"/>
          </a:xfrm>
        </p:spPr>
        <p:txBody>
          <a:bodyPr>
            <a:normAutofit/>
          </a:bodyPr>
          <a:lstStyle>
            <a:lvl1pPr marL="0" indent="0">
              <a:lnSpc>
                <a:spcPct val="112000"/>
              </a:lnSpc>
              <a:buNone/>
              <a:defRPr sz="1200" b="0" i="0" spc="30" baseline="0">
                <a:latin typeface="Sanomat" pitchFamily="2" charset="77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1" name="Shape 23">
            <a:extLst>
              <a:ext uri="{FF2B5EF4-FFF2-40B4-BE49-F238E27FC236}">
                <a16:creationId xmlns:a16="http://schemas.microsoft.com/office/drawing/2014/main" id="{FD71B11E-E53D-F444-9712-170EBBA3A7B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170853" y="4094046"/>
            <a:ext cx="2980767" cy="209702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6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1000" b="0" i="0" spc="0" smtClean="0">
                <a:effectLst/>
              </a:defRPr>
            </a:lvl1pPr>
            <a:lvl2pPr marL="350822" indent="0">
              <a:buNone/>
              <a:defRPr sz="1000" b="0" i="0">
                <a:latin typeface="GT Eesti Display Light" pitchFamily="2" charset="77"/>
              </a:defRPr>
            </a:lvl2pPr>
            <a:lvl3pPr marL="701647" indent="0">
              <a:buNone/>
              <a:defRPr sz="1200" b="0" i="0">
                <a:latin typeface="GT Eesti Display Light" pitchFamily="2" charset="77"/>
              </a:defRPr>
            </a:lvl3pPr>
            <a:lvl4pPr marL="1044533" indent="0">
              <a:buNone/>
              <a:defRPr sz="1200" b="0" i="0">
                <a:latin typeface="GT Eesti Display Light" pitchFamily="2" charset="77"/>
              </a:defRPr>
            </a:lvl4pPr>
            <a:lvl5pPr marL="1387420" indent="0">
              <a:buNone/>
              <a:defRPr sz="1200" b="0" i="0">
                <a:latin typeface="GT Eesti Display Light" pitchFamily="2" charset="77"/>
              </a:defRPr>
            </a:lvl5pPr>
          </a:lstStyle>
          <a:p>
            <a:r>
              <a:rPr dirty="0"/>
              <a:t>Body Level On</a:t>
            </a:r>
            <a:r>
              <a:rPr lang="en-US" dirty="0"/>
              <a:t>e Placeholder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marL="350822" marR="0" lvl="1" indent="0" algn="l" defTabSz="91436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A7B005AA-55B8-1741-A004-6F8C096C9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70852" y="3657599"/>
            <a:ext cx="2980251" cy="436564"/>
          </a:xfrm>
        </p:spPr>
        <p:txBody>
          <a:bodyPr>
            <a:normAutofit/>
          </a:bodyPr>
          <a:lstStyle>
            <a:lvl1pPr marL="0" indent="0">
              <a:lnSpc>
                <a:spcPct val="112000"/>
              </a:lnSpc>
              <a:buNone/>
              <a:defRPr sz="1200" b="0" i="0" spc="30" baseline="0">
                <a:latin typeface="Sanomat" pitchFamily="2" charset="77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AF1C9E3E-7BAE-7547-87A1-7562627827E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16C8156-12EB-4F4E-AE7A-52556B32E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6941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 hasCustomPrompt="1"/>
          </p:nvPr>
        </p:nvSpPr>
        <p:spPr>
          <a:xfrm>
            <a:off x="628066" y="666931"/>
            <a:ext cx="11002548" cy="79216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120000"/>
              </a:lnSpc>
              <a:defRPr sz="1400" b="0" i="0" spc="30" baseline="0">
                <a:latin typeface="Sanomat Medium" pitchFamily="2" charset="77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 hasCustomPrompt="1"/>
          </p:nvPr>
        </p:nvSpPr>
        <p:spPr>
          <a:xfrm>
            <a:off x="628069" y="2493847"/>
            <a:ext cx="2395551" cy="209702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6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1000" b="0" i="0" spc="0" smtClean="0">
                <a:effectLst/>
              </a:defRPr>
            </a:lvl1pPr>
            <a:lvl2pPr marL="350822" indent="0">
              <a:buNone/>
              <a:defRPr sz="1000" b="0" i="0">
                <a:latin typeface="GT Eesti Display Light" pitchFamily="2" charset="77"/>
              </a:defRPr>
            </a:lvl2pPr>
            <a:lvl3pPr marL="701647" indent="0">
              <a:buNone/>
              <a:defRPr sz="1200" b="0" i="0">
                <a:latin typeface="GT Eesti Display Light" pitchFamily="2" charset="77"/>
              </a:defRPr>
            </a:lvl3pPr>
            <a:lvl4pPr marL="1044533" indent="0">
              <a:buNone/>
              <a:defRPr sz="1200" b="0" i="0">
                <a:latin typeface="GT Eesti Display Light" pitchFamily="2" charset="77"/>
              </a:defRPr>
            </a:lvl4pPr>
            <a:lvl5pPr marL="1387420" indent="0">
              <a:buNone/>
              <a:defRPr sz="1200" b="0" i="0">
                <a:latin typeface="GT Eesti Display Light" pitchFamily="2" charset="77"/>
              </a:defRPr>
            </a:lvl5pPr>
          </a:lstStyle>
          <a:p>
            <a:r>
              <a:rPr dirty="0"/>
              <a:t>Body Level On</a:t>
            </a:r>
            <a:r>
              <a:rPr lang="en-US" dirty="0"/>
              <a:t>e Placeholder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marL="350822" marR="0" lvl="1" indent="0" algn="l" defTabSz="91436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/>
              <a:t>Lorem ipsum dolor sit amet, consectetur adipiscing elit,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BEF67E-EA2A-C343-A96E-66F2CE861DF3}"/>
              </a:ext>
            </a:extLst>
          </p:cNvPr>
          <p:cNvCxnSpPr>
            <a:cxnSpLocks/>
          </p:cNvCxnSpPr>
          <p:nvPr userDrawn="1"/>
        </p:nvCxnSpPr>
        <p:spPr>
          <a:xfrm>
            <a:off x="628065" y="531228"/>
            <a:ext cx="4814931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round/>
          </a:ln>
          <a:effectLst>
            <a:outerShdw dist="20000" sx="1000" sy="1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BD99DD0-D748-B14F-B725-B36A25792B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067" y="2057403"/>
            <a:ext cx="2395136" cy="436564"/>
          </a:xfrm>
        </p:spPr>
        <p:txBody>
          <a:bodyPr>
            <a:normAutofit/>
          </a:bodyPr>
          <a:lstStyle>
            <a:lvl1pPr marL="0" indent="0">
              <a:lnSpc>
                <a:spcPct val="112000"/>
              </a:lnSpc>
              <a:buNone/>
              <a:defRPr sz="1200" b="0" i="0" spc="30" baseline="0">
                <a:latin typeface="Sanomat" pitchFamily="2" charset="77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AF1C9E3E-7BAE-7547-87A1-7562627827E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16C8156-12EB-4F4E-AE7A-52556B32E8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Shape 23">
            <a:extLst>
              <a:ext uri="{FF2B5EF4-FFF2-40B4-BE49-F238E27FC236}">
                <a16:creationId xmlns:a16="http://schemas.microsoft.com/office/drawing/2014/main" id="{C0EAFCFC-55C6-C841-8B68-9B79FB296322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3424099" y="2493847"/>
            <a:ext cx="2395551" cy="209702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6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1000" b="0" i="0" spc="0" smtClean="0">
                <a:effectLst/>
              </a:defRPr>
            </a:lvl1pPr>
            <a:lvl2pPr marL="350822" indent="0">
              <a:buNone/>
              <a:defRPr sz="1000" b="0" i="0">
                <a:latin typeface="GT Eesti Display Light" pitchFamily="2" charset="77"/>
              </a:defRPr>
            </a:lvl2pPr>
            <a:lvl3pPr marL="701647" indent="0">
              <a:buNone/>
              <a:defRPr sz="1200" b="0" i="0">
                <a:latin typeface="GT Eesti Display Light" pitchFamily="2" charset="77"/>
              </a:defRPr>
            </a:lvl3pPr>
            <a:lvl4pPr marL="1044533" indent="0">
              <a:buNone/>
              <a:defRPr sz="1200" b="0" i="0">
                <a:latin typeface="GT Eesti Display Light" pitchFamily="2" charset="77"/>
              </a:defRPr>
            </a:lvl4pPr>
            <a:lvl5pPr marL="1387420" indent="0">
              <a:buNone/>
              <a:defRPr sz="1200" b="0" i="0">
                <a:latin typeface="GT Eesti Display Light" pitchFamily="2" charset="77"/>
              </a:defRPr>
            </a:lvl5pPr>
          </a:lstStyle>
          <a:p>
            <a:r>
              <a:rPr dirty="0"/>
              <a:t>Body Level On</a:t>
            </a:r>
            <a:r>
              <a:rPr lang="en-US" dirty="0"/>
              <a:t>e Placeholder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marL="350822" marR="0" lvl="1" indent="0" algn="l" defTabSz="91436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/>
              <a:t>Lorem ipsum dolor sit amet, consectetur adipiscing elit,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E216439-BB69-F040-84BD-1D7F67CBF66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24099" y="2057403"/>
            <a:ext cx="2395136" cy="436564"/>
          </a:xfrm>
        </p:spPr>
        <p:txBody>
          <a:bodyPr>
            <a:normAutofit/>
          </a:bodyPr>
          <a:lstStyle>
            <a:lvl1pPr marL="0" indent="0">
              <a:lnSpc>
                <a:spcPct val="112000"/>
              </a:lnSpc>
              <a:buNone/>
              <a:defRPr sz="1200" b="0" i="0" spc="30" baseline="0">
                <a:latin typeface="Sanomat" pitchFamily="2" charset="77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Shape 23">
            <a:extLst>
              <a:ext uri="{FF2B5EF4-FFF2-40B4-BE49-F238E27FC236}">
                <a16:creationId xmlns:a16="http://schemas.microsoft.com/office/drawing/2014/main" id="{BAB1911B-F2BA-7F40-A44D-5CEAF426B27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236389" y="2493847"/>
            <a:ext cx="2395551" cy="209702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6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1000" b="0" i="0" spc="0" smtClean="0">
                <a:effectLst/>
              </a:defRPr>
            </a:lvl1pPr>
            <a:lvl2pPr marL="350822" indent="0">
              <a:buNone/>
              <a:defRPr sz="1000" b="0" i="0">
                <a:latin typeface="GT Eesti Display Light" pitchFamily="2" charset="77"/>
              </a:defRPr>
            </a:lvl2pPr>
            <a:lvl3pPr marL="701647" indent="0">
              <a:buNone/>
              <a:defRPr sz="1200" b="0" i="0">
                <a:latin typeface="GT Eesti Display Light" pitchFamily="2" charset="77"/>
              </a:defRPr>
            </a:lvl3pPr>
            <a:lvl4pPr marL="1044533" indent="0">
              <a:buNone/>
              <a:defRPr sz="1200" b="0" i="0">
                <a:latin typeface="GT Eesti Display Light" pitchFamily="2" charset="77"/>
              </a:defRPr>
            </a:lvl4pPr>
            <a:lvl5pPr marL="1387420" indent="0">
              <a:buNone/>
              <a:defRPr sz="1200" b="0" i="0">
                <a:latin typeface="GT Eesti Display Light" pitchFamily="2" charset="77"/>
              </a:defRPr>
            </a:lvl5pPr>
          </a:lstStyle>
          <a:p>
            <a:r>
              <a:rPr dirty="0"/>
              <a:t>Body Level On</a:t>
            </a:r>
            <a:r>
              <a:rPr lang="en-US" dirty="0"/>
              <a:t>e Placeholder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marL="350822" marR="0" lvl="1" indent="0" algn="l" defTabSz="91436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/>
              <a:t>Lorem ipsum dolor sit amet, consectetur adipiscing elit,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1"/>
            <a:endParaRPr lang="en-US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74440692-4FED-C041-B6C5-D2B6FA939ED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36387" y="2057403"/>
            <a:ext cx="2395136" cy="436564"/>
          </a:xfrm>
        </p:spPr>
        <p:txBody>
          <a:bodyPr>
            <a:normAutofit/>
          </a:bodyPr>
          <a:lstStyle>
            <a:lvl1pPr marL="0" indent="0">
              <a:lnSpc>
                <a:spcPct val="112000"/>
              </a:lnSpc>
              <a:buNone/>
              <a:defRPr sz="1200" b="0" i="0" spc="30" baseline="0">
                <a:latin typeface="Sanomat" pitchFamily="2" charset="77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8" name="Shape 23">
            <a:extLst>
              <a:ext uri="{FF2B5EF4-FFF2-40B4-BE49-F238E27FC236}">
                <a16:creationId xmlns:a16="http://schemas.microsoft.com/office/drawing/2014/main" id="{63C7DE3E-2070-1243-8B74-FBCF89EA4433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9048677" y="2493847"/>
            <a:ext cx="2395551" cy="209702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6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1000" b="0" i="0" spc="0" smtClean="0">
                <a:effectLst/>
              </a:defRPr>
            </a:lvl1pPr>
            <a:lvl2pPr marL="350822" indent="0">
              <a:buNone/>
              <a:defRPr sz="1000" b="0" i="0">
                <a:latin typeface="GT Eesti Display Light" pitchFamily="2" charset="77"/>
              </a:defRPr>
            </a:lvl2pPr>
            <a:lvl3pPr marL="701647" indent="0">
              <a:buNone/>
              <a:defRPr sz="1200" b="0" i="0">
                <a:latin typeface="GT Eesti Display Light" pitchFamily="2" charset="77"/>
              </a:defRPr>
            </a:lvl3pPr>
            <a:lvl4pPr marL="1044533" indent="0">
              <a:buNone/>
              <a:defRPr sz="1200" b="0" i="0">
                <a:latin typeface="GT Eesti Display Light" pitchFamily="2" charset="77"/>
              </a:defRPr>
            </a:lvl4pPr>
            <a:lvl5pPr marL="1387420" indent="0">
              <a:buNone/>
              <a:defRPr sz="1200" b="0" i="0">
                <a:latin typeface="GT Eesti Display Light" pitchFamily="2" charset="77"/>
              </a:defRPr>
            </a:lvl5pPr>
          </a:lstStyle>
          <a:p>
            <a:r>
              <a:rPr dirty="0"/>
              <a:t>Body Level On</a:t>
            </a:r>
            <a:r>
              <a:rPr lang="en-US" dirty="0"/>
              <a:t>e Placeholder text here. Lorem ipsum dolor sit amet, consectetur adipiscing elit,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marL="350822" marR="0" lvl="1" indent="0" algn="l" defTabSz="91436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/>
              <a:t>Lorem ipsum dolor sit amet, consectetur adipiscing elit,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251E1A90-561A-C241-8049-B6A0E4B8747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48675" y="2057403"/>
            <a:ext cx="2395136" cy="436564"/>
          </a:xfrm>
        </p:spPr>
        <p:txBody>
          <a:bodyPr>
            <a:normAutofit/>
          </a:bodyPr>
          <a:lstStyle>
            <a:lvl1pPr marL="0" indent="0">
              <a:lnSpc>
                <a:spcPct val="112000"/>
              </a:lnSpc>
              <a:buNone/>
              <a:defRPr sz="1200" b="0" i="0" spc="30" baseline="0">
                <a:latin typeface="Sanomat" pitchFamily="2" charset="77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401373214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 hasCustomPrompt="1"/>
          </p:nvPr>
        </p:nvSpPr>
        <p:spPr>
          <a:xfrm>
            <a:off x="628066" y="666931"/>
            <a:ext cx="11002548" cy="79216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120000"/>
              </a:lnSpc>
              <a:defRPr sz="1400" b="0" i="0" spc="30" baseline="0">
                <a:latin typeface="Sanomat Medium" pitchFamily="2" charset="77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 hasCustomPrompt="1"/>
          </p:nvPr>
        </p:nvSpPr>
        <p:spPr>
          <a:xfrm>
            <a:off x="628067" y="2506546"/>
            <a:ext cx="2534234" cy="209702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6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1000" b="0" i="0" spc="0" smtClean="0">
                <a:effectLst/>
              </a:defRPr>
            </a:lvl1pPr>
            <a:lvl2pPr marL="350822" indent="0">
              <a:buNone/>
              <a:defRPr sz="1000" b="0" i="0">
                <a:latin typeface="GT Eesti Display Light" pitchFamily="2" charset="77"/>
              </a:defRPr>
            </a:lvl2pPr>
            <a:lvl3pPr marL="701647" indent="0">
              <a:buNone/>
              <a:defRPr sz="1200" b="0" i="0">
                <a:latin typeface="GT Eesti Display Light" pitchFamily="2" charset="77"/>
              </a:defRPr>
            </a:lvl3pPr>
            <a:lvl4pPr marL="1044533" indent="0">
              <a:buNone/>
              <a:defRPr sz="1200" b="0" i="0">
                <a:latin typeface="GT Eesti Display Light" pitchFamily="2" charset="77"/>
              </a:defRPr>
            </a:lvl4pPr>
            <a:lvl5pPr marL="1387420" indent="0">
              <a:buNone/>
              <a:defRPr sz="1200" b="0" i="0">
                <a:latin typeface="GT Eesti Display Light" pitchFamily="2" charset="77"/>
              </a:defRPr>
            </a:lvl5pPr>
          </a:lstStyle>
          <a:p>
            <a:r>
              <a:rPr dirty="0"/>
              <a:t>Body Level On</a:t>
            </a:r>
            <a:r>
              <a:rPr lang="en-US" dirty="0"/>
              <a:t>e Placeholder text here. Lorem ipsum dolor sit amet, consectetur adipiscing elit,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marL="350822" marR="0" lvl="1" indent="0" algn="l" defTabSz="91436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BEF67E-EA2A-C343-A96E-66F2CE861DF3}"/>
              </a:ext>
            </a:extLst>
          </p:cNvPr>
          <p:cNvCxnSpPr>
            <a:cxnSpLocks/>
          </p:cNvCxnSpPr>
          <p:nvPr userDrawn="1"/>
        </p:nvCxnSpPr>
        <p:spPr>
          <a:xfrm>
            <a:off x="628065" y="531228"/>
            <a:ext cx="4814931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round/>
          </a:ln>
          <a:effectLst>
            <a:outerShdw dist="20000" sx="1000" sy="1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BD99DD0-D748-B14F-B725-B36A25792B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065" y="2070099"/>
            <a:ext cx="2533795" cy="436564"/>
          </a:xfrm>
        </p:spPr>
        <p:txBody>
          <a:bodyPr>
            <a:normAutofit/>
          </a:bodyPr>
          <a:lstStyle>
            <a:lvl1pPr marL="0" indent="0">
              <a:lnSpc>
                <a:spcPct val="112000"/>
              </a:lnSpc>
              <a:buNone/>
              <a:defRPr sz="1200" b="0" i="0" spc="30" baseline="0">
                <a:latin typeface="Sanomat" pitchFamily="2" charset="77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71087BA-2E47-5D47-99D6-80A9134E9E9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0346" y="4379913"/>
            <a:ext cx="2118783" cy="1589087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GT Eesti Display Light" pitchFamily="2" charset="77"/>
              </a:defRPr>
            </a:lvl1pPr>
          </a:lstStyle>
          <a:p>
            <a:endParaRPr lang="en-US"/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1BBCB48F-B159-1B45-96A7-A88AA1D36DD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595663" y="2070099"/>
            <a:ext cx="4265637" cy="3898901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GT Eesti Display Light" pitchFamily="2" charset="77"/>
              </a:defRPr>
            </a:lvl1pPr>
          </a:lstStyle>
          <a:p>
            <a:endParaRPr lang="en-US"/>
          </a:p>
        </p:txBody>
      </p:sp>
      <p:sp>
        <p:nvSpPr>
          <p:cNvPr id="28" name="Picture Placeholder 25">
            <a:extLst>
              <a:ext uri="{FF2B5EF4-FFF2-40B4-BE49-F238E27FC236}">
                <a16:creationId xmlns:a16="http://schemas.microsoft.com/office/drawing/2014/main" id="{DD5A9B2B-ABC3-4B48-9C23-B84B5C679C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70345" y="2070099"/>
            <a:ext cx="2118783" cy="2120901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GT Eesti Display Light" pitchFamily="2" charset="77"/>
              </a:defRPr>
            </a:lvl1pPr>
          </a:lstStyle>
          <a:p>
            <a:endParaRPr lang="en-US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AF1C9E3E-7BAE-7547-87A1-7562627827E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16C8156-12EB-4F4E-AE7A-52556B32E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1826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Tabl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 hasCustomPrompt="1"/>
          </p:nvPr>
        </p:nvSpPr>
        <p:spPr>
          <a:xfrm>
            <a:off x="628066" y="666931"/>
            <a:ext cx="11002548" cy="79216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120000"/>
              </a:lnSpc>
              <a:defRPr sz="1400" b="0" i="0" spc="30" baseline="0">
                <a:latin typeface="Sanomat Medium" pitchFamily="2" charset="77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 hasCustomPrompt="1"/>
          </p:nvPr>
        </p:nvSpPr>
        <p:spPr>
          <a:xfrm>
            <a:off x="628069" y="2646247"/>
            <a:ext cx="2395551" cy="209702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6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lang="en-US" sz="1000" b="0" i="0" spc="0" smtClean="0">
                <a:effectLst/>
              </a:defRPr>
            </a:lvl1pPr>
            <a:lvl2pPr marL="350822" indent="0">
              <a:buNone/>
              <a:defRPr sz="1200" b="0" i="0">
                <a:latin typeface="GT Eesti Display Light" pitchFamily="2" charset="77"/>
              </a:defRPr>
            </a:lvl2pPr>
            <a:lvl3pPr marL="701647" indent="0">
              <a:buNone/>
              <a:defRPr sz="1200" b="0" i="0">
                <a:latin typeface="GT Eesti Display Light" pitchFamily="2" charset="77"/>
              </a:defRPr>
            </a:lvl3pPr>
            <a:lvl4pPr marL="1044533" indent="0">
              <a:buNone/>
              <a:defRPr sz="1200" b="0" i="0">
                <a:latin typeface="GT Eesti Display Light" pitchFamily="2" charset="77"/>
              </a:defRPr>
            </a:lvl4pPr>
            <a:lvl5pPr marL="1387420" indent="0">
              <a:buNone/>
              <a:defRPr sz="1200" b="0" i="0">
                <a:latin typeface="GT Eesti Display Light" pitchFamily="2" charset="77"/>
              </a:defRPr>
            </a:lvl5pPr>
          </a:lstStyle>
          <a:p>
            <a:r>
              <a:rPr dirty="0"/>
              <a:t>Body Level On</a:t>
            </a:r>
            <a:r>
              <a:rPr lang="en-US" dirty="0"/>
              <a:t>e Placeholder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BEF67E-EA2A-C343-A96E-66F2CE861DF3}"/>
              </a:ext>
            </a:extLst>
          </p:cNvPr>
          <p:cNvCxnSpPr>
            <a:cxnSpLocks/>
          </p:cNvCxnSpPr>
          <p:nvPr userDrawn="1"/>
        </p:nvCxnSpPr>
        <p:spPr>
          <a:xfrm>
            <a:off x="628065" y="531228"/>
            <a:ext cx="4814931" cy="0"/>
          </a:xfrm>
          <a:prstGeom prst="line">
            <a:avLst/>
          </a:prstGeom>
          <a:noFill/>
          <a:ln w="15875" cap="flat">
            <a:solidFill>
              <a:schemeClr val="tx1"/>
            </a:solidFill>
            <a:prstDash val="solid"/>
            <a:round/>
          </a:ln>
          <a:effectLst>
            <a:outerShdw dist="20000" sx="1000" sy="1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BD99DD0-D748-B14F-B725-B36A25792B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067" y="2057403"/>
            <a:ext cx="2395136" cy="436564"/>
          </a:xfrm>
        </p:spPr>
        <p:txBody>
          <a:bodyPr>
            <a:normAutofit/>
          </a:bodyPr>
          <a:lstStyle>
            <a:lvl1pPr marL="0" indent="0">
              <a:lnSpc>
                <a:spcPct val="112000"/>
              </a:lnSpc>
              <a:buNone/>
              <a:defRPr sz="1200" b="0" i="0" spc="30" baseline="0">
                <a:latin typeface="Sanomat" pitchFamily="2" charset="77"/>
              </a:defRPr>
            </a:lvl1pPr>
          </a:lstStyle>
          <a:p>
            <a:pPr lvl="0"/>
            <a:r>
              <a:rPr lang="en-US" dirty="0"/>
              <a:t>Heading that is two lines long would look like this.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AF1C9E3E-7BAE-7547-87A1-7562627827E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16C8156-12EB-4F4E-AE7A-52556B32E8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66AA308-109D-9D4A-BA80-FF5005BF5998}"/>
              </a:ext>
            </a:extLst>
          </p:cNvPr>
          <p:cNvSpPr>
            <a:spLocks noGrp="1"/>
          </p:cNvSpPr>
          <p:nvPr>
            <p:ph type="tbl" sz="quarter" idx="26"/>
          </p:nvPr>
        </p:nvSpPr>
        <p:spPr>
          <a:xfrm>
            <a:off x="3494620" y="2057400"/>
            <a:ext cx="8087783" cy="3843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4287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B5C9C9-129B-7044-90F4-80F6C42D77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8492DB-FCBE-5D41-B8B1-0B129FA919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16" y="4428502"/>
            <a:ext cx="1454003" cy="237847"/>
          </a:xfrm>
          <a:prstGeom prst="rect">
            <a:avLst/>
          </a:prstGeom>
        </p:spPr>
      </p:pic>
      <p:sp>
        <p:nvSpPr>
          <p:cNvPr id="22" name="Shape 22"/>
          <p:cNvSpPr>
            <a:spLocks noGrp="1"/>
          </p:cNvSpPr>
          <p:nvPr>
            <p:ph type="title" hasCustomPrompt="1"/>
          </p:nvPr>
        </p:nvSpPr>
        <p:spPr>
          <a:xfrm>
            <a:off x="1665288" y="2986494"/>
            <a:ext cx="4814930" cy="39550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120000"/>
              </a:lnSpc>
              <a:defRPr sz="1400" b="0" i="0" cap="none" spc="30" baseline="0">
                <a:latin typeface="Sanomat" pitchFamily="2" charset="77"/>
              </a:defRPr>
            </a:lvl1pPr>
          </a:lstStyle>
          <a:p>
            <a:r>
              <a:rPr lang="en-US" dirty="0"/>
              <a:t>Add a thank you/questions/contact info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9D7F81-F55A-3E4D-A90D-54E5B17C58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6C8156-12EB-4F4E-AE7A-52556B32E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9025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06400" y="122238"/>
            <a:ext cx="11379200" cy="792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06400" y="1066803"/>
            <a:ext cx="11379200" cy="531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CA97F-F185-EA45-A467-91D2A6222E18}"/>
              </a:ext>
            </a:extLst>
          </p:cNvPr>
          <p:cNvSpPr txBox="1"/>
          <p:nvPr userDrawn="1"/>
        </p:nvSpPr>
        <p:spPr>
          <a:xfrm>
            <a:off x="11451348" y="6527801"/>
            <a:ext cx="159657" cy="230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36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T Eesti Display Light" pitchFamily="2" charset="77"/>
                <a:ea typeface="Calibri"/>
                <a:cs typeface="Calibri"/>
                <a:sym typeface="Calibri"/>
              </a:rPr>
              <a:t>/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F8489D-207D-CC43-A4B6-094CB7B33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9105" y="6456302"/>
            <a:ext cx="42524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/>
                </a:solidFill>
                <a:latin typeface="GT Eesti Display Light" pitchFamily="2" charset="77"/>
              </a:defRPr>
            </a:lvl1pPr>
          </a:lstStyle>
          <a:p>
            <a:fld id="{316C8156-12EB-4F4E-AE7A-52556B32E8D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4CA61D-A512-624D-AA08-DA900E43696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427" y="6581775"/>
            <a:ext cx="632989" cy="1027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7" r:id="rId2"/>
    <p:sldLayoutId id="2147483666" r:id="rId3"/>
    <p:sldLayoutId id="2147483662" r:id="rId4"/>
    <p:sldLayoutId id="2147483656" r:id="rId5"/>
    <p:sldLayoutId id="2147483658" r:id="rId6"/>
    <p:sldLayoutId id="2147483665" r:id="rId7"/>
    <p:sldLayoutId id="2147483659" r:id="rId8"/>
    <p:sldLayoutId id="2147483664" r:id="rId9"/>
  </p:sldLayoutIdLst>
  <p:transition spd="med"/>
  <p:hf hdr="0" ftr="0" dt="0"/>
  <p:txStyles>
    <p:titleStyle>
      <a:lvl1pPr marL="0" marR="0" indent="0" algn="l" defTabSz="9143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3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3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3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3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182" algn="l" defTabSz="9143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364" algn="l" defTabSz="9143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545" algn="l" defTabSz="9143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727" algn="l" defTabSz="9143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36528" marR="0" indent="-236528" algn="l" defTabSz="914364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587352" marR="0" indent="-236528" algn="l" defTabSz="914364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–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930238" marR="0" indent="-228590" algn="l" defTabSz="914364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273124" marR="0" indent="-228590" algn="l" defTabSz="914364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–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616010" marR="0" indent="-228590" algn="l" defTabSz="914364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»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073192" marR="0" indent="-228590" algn="l" defTabSz="914364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»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530374" marR="0" indent="-228590" algn="l" defTabSz="914364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»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2987556" marR="0" indent="-228590" algn="l" defTabSz="914364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»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444737" marR="0" indent="-228590" algn="l" defTabSz="914364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»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3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182" algn="r" defTabSz="9143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364" algn="r" defTabSz="9143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545" algn="r" defTabSz="9143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727" algn="r" defTabSz="9143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909" algn="r" defTabSz="9143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091" algn="r" defTabSz="9143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272" algn="r" defTabSz="9143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454" algn="r" defTabSz="9143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96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96" userDrawn="1">
          <p15:clr>
            <a:srgbClr val="F26B43"/>
          </p15:clr>
        </p15:guide>
        <p15:guide id="4" pos="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497B8-1E7C-E54C-8D40-D5495BC4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Artisan Summit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474E8-BC3F-AD4A-8B5B-D981F0508E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6C8156-12EB-4F4E-AE7A-52556B32E8D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B93A7-A31C-B446-A934-B254C7B862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Pitching Products &amp; Telling your Story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5C3350-3087-9B47-B548-AD11A6E217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September 2020</a:t>
            </a:r>
          </a:p>
        </p:txBody>
      </p:sp>
    </p:spTree>
    <p:extLst>
      <p:ext uri="{BB962C8B-B14F-4D97-AF65-F5344CB8AC3E}">
        <p14:creationId xmlns:p14="http://schemas.microsoft.com/office/powerpoint/2010/main" val="23610571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D922E-FC05-4495-AA87-E149F9BB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Telling Artisan Stories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9D151-41FE-4C54-A27A-A5B0E5EA98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6C8156-12EB-4F4E-AE7A-52556B32E8D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8EFA07-57FF-4F04-A8C8-157CD939D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597" y="953981"/>
            <a:ext cx="9133252" cy="57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8945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D922E-FC05-4495-AA87-E149F9BB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Telling Artisan Stories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9D151-41FE-4C54-A27A-A5B0E5EA98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6C8156-12EB-4F4E-AE7A-52556B32E8D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02D268-1867-46A9-838E-8740977F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84" y="961474"/>
            <a:ext cx="9308231" cy="575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6874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D6159-158D-4551-B2ED-0AF0E81D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Photography Direction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A8B11-7B99-4519-AA70-F6E42C055A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6C8156-12EB-4F4E-AE7A-52556B32E8D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2D28D2-B012-4798-A578-43C1CDD3F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349" y="1052972"/>
            <a:ext cx="9659673" cy="555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1092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54165-621E-2B42-9379-A2567477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6EFAFD-7E32-9046-BEAB-CD633F79A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6C8156-12EB-4F4E-AE7A-52556B32E8D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7374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87937-CC26-9C4F-B57C-EAFE29738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0B69D-8F4B-C644-B800-B99B04AC9A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Meet &amp; Greet</a:t>
            </a:r>
          </a:p>
          <a:p>
            <a:r>
              <a:rPr lang="en-US" dirty="0"/>
              <a:t>Quoting for Success</a:t>
            </a:r>
          </a:p>
          <a:p>
            <a:r>
              <a:rPr lang="en-US" dirty="0"/>
              <a:t>Telling Artisan Stories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81A7E-95A6-294F-AAB5-A3CD7932C6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6C8156-12EB-4F4E-AE7A-52556B32E8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0407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3FF99-5C55-4020-971E-CE817550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&amp; Greet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2B90F1-351E-478C-AF60-D267D28715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6C8156-12EB-4F4E-AE7A-52556B32E8D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4155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82FE3-7CAF-44C3-B87C-A33E61D8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Tradeshow Introductions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C7E45-CA56-4A33-953C-75FFC09ADD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buyers really want to know: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Artisan Groups</a:t>
            </a:r>
          </a:p>
          <a:p>
            <a:r>
              <a:rPr lang="en-US" dirty="0"/>
              <a:t>Materials </a:t>
            </a:r>
          </a:p>
          <a:p>
            <a:r>
              <a:rPr lang="en-US" dirty="0"/>
              <a:t>Current customers</a:t>
            </a:r>
          </a:p>
          <a:p>
            <a:r>
              <a:rPr lang="en-US" dirty="0"/>
              <a:t>Process for QA/ working with artisans</a:t>
            </a:r>
          </a:p>
          <a:p>
            <a:r>
              <a:rPr lang="en-US" dirty="0"/>
              <a:t>MOQs</a:t>
            </a:r>
          </a:p>
          <a:p>
            <a:r>
              <a:rPr lang="en-US" dirty="0"/>
              <a:t>Port of Lading </a:t>
            </a:r>
          </a:p>
          <a:p>
            <a:r>
              <a:rPr lang="en-US" dirty="0"/>
              <a:t>Packaging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792E2-E161-45E2-8216-2E49DCFDBB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6C8156-12EB-4F4E-AE7A-52556B32E8D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737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C9367-1AB4-467B-8D9D-AB8CEB61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Quoting for Success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7637BB-A9EC-4D73-B891-05FE656F8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6C8156-12EB-4F4E-AE7A-52556B32E8D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2270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145B8-8C28-40B3-BD84-482F39940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Quoting For Success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FFD39-B7DC-4696-BFAA-7CC8EACF08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Customer Templates</a:t>
            </a:r>
          </a:p>
          <a:p>
            <a:r>
              <a:rPr lang="en-US" dirty="0"/>
              <a:t>Understanding of customer requirements prior to providing a price</a:t>
            </a:r>
          </a:p>
          <a:p>
            <a:pPr marL="522272" lvl="1" indent="-171450">
              <a:buFont typeface="Arial" panose="020B0604020202020204" pitchFamily="34" charset="0"/>
              <a:buChar char="•"/>
            </a:pPr>
            <a:r>
              <a:rPr lang="en-US" dirty="0"/>
              <a:t>Ticketing </a:t>
            </a:r>
          </a:p>
          <a:p>
            <a:pPr marL="522272" lvl="1" indent="-171450">
              <a:buFont typeface="Arial" panose="020B0604020202020204" pitchFamily="34" charset="0"/>
              <a:buChar char="•"/>
            </a:pPr>
            <a:r>
              <a:rPr lang="en-US" dirty="0"/>
              <a:t>Testing </a:t>
            </a:r>
          </a:p>
          <a:p>
            <a:pPr marL="522272" lvl="1" indent="-171450">
              <a:buFont typeface="Arial" panose="020B0604020202020204" pitchFamily="34" charset="0"/>
              <a:buChar char="•"/>
            </a:pPr>
            <a:r>
              <a:rPr lang="en-US" dirty="0"/>
              <a:t>Packaging </a:t>
            </a:r>
          </a:p>
          <a:p>
            <a:pPr marL="522272" lvl="1" indent="-171450">
              <a:buFont typeface="Arial" panose="020B0604020202020204" pitchFamily="34" charset="0"/>
              <a:buChar char="•"/>
            </a:pPr>
            <a:r>
              <a:rPr lang="en-US" dirty="0"/>
              <a:t>Logistics </a:t>
            </a:r>
          </a:p>
          <a:p>
            <a:pPr marL="522272" lvl="1" indent="-171450">
              <a:buFont typeface="Arial" panose="020B0604020202020204" pitchFamily="34" charset="0"/>
              <a:buChar char="•"/>
            </a:pPr>
            <a:r>
              <a:rPr lang="en-US" dirty="0"/>
              <a:t>Samples Requirements</a:t>
            </a:r>
          </a:p>
          <a:p>
            <a:r>
              <a:rPr lang="en-US" dirty="0"/>
              <a:t>Attention to detail</a:t>
            </a:r>
          </a:p>
          <a:p>
            <a:r>
              <a:rPr lang="en-US" dirty="0"/>
              <a:t>Clarity in images and size details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B76E7-AD2E-4F69-B073-CADD58EDD0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6C8156-12EB-4F4E-AE7A-52556B32E8D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5589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F38CB-14ED-40A6-A554-25E5A0A3D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 Sheet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F5AB7-8FE6-462D-B5FF-F19739CAC1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6C8156-12EB-4F4E-AE7A-52556B32E8DA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0A419B-6CCE-4F40-8AC4-E8A496F7B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795778"/>
              </p:ext>
            </p:extLst>
          </p:nvPr>
        </p:nvGraphicFramePr>
        <p:xfrm>
          <a:off x="507068" y="2968750"/>
          <a:ext cx="11379200" cy="746224"/>
        </p:xfrm>
        <a:graphic>
          <a:graphicData uri="http://schemas.openxmlformats.org/drawingml/2006/table">
            <a:tbl>
              <a:tblPr/>
              <a:tblGrid>
                <a:gridCol w="922316">
                  <a:extLst>
                    <a:ext uri="{9D8B030D-6E8A-4147-A177-3AD203B41FA5}">
                      <a16:colId xmlns:a16="http://schemas.microsoft.com/office/drawing/2014/main" val="2744998261"/>
                    </a:ext>
                  </a:extLst>
                </a:gridCol>
                <a:gridCol w="591899">
                  <a:extLst>
                    <a:ext uri="{9D8B030D-6E8A-4147-A177-3AD203B41FA5}">
                      <a16:colId xmlns:a16="http://schemas.microsoft.com/office/drawing/2014/main" val="3422593200"/>
                    </a:ext>
                  </a:extLst>
                </a:gridCol>
                <a:gridCol w="1190929">
                  <a:extLst>
                    <a:ext uri="{9D8B030D-6E8A-4147-A177-3AD203B41FA5}">
                      <a16:colId xmlns:a16="http://schemas.microsoft.com/office/drawing/2014/main" val="3271361261"/>
                    </a:ext>
                  </a:extLst>
                </a:gridCol>
                <a:gridCol w="874774">
                  <a:extLst>
                    <a:ext uri="{9D8B030D-6E8A-4147-A177-3AD203B41FA5}">
                      <a16:colId xmlns:a16="http://schemas.microsoft.com/office/drawing/2014/main" val="207080647"/>
                    </a:ext>
                  </a:extLst>
                </a:gridCol>
                <a:gridCol w="874774">
                  <a:extLst>
                    <a:ext uri="{9D8B030D-6E8A-4147-A177-3AD203B41FA5}">
                      <a16:colId xmlns:a16="http://schemas.microsoft.com/office/drawing/2014/main" val="3812712140"/>
                    </a:ext>
                  </a:extLst>
                </a:gridCol>
                <a:gridCol w="884283">
                  <a:extLst>
                    <a:ext uri="{9D8B030D-6E8A-4147-A177-3AD203B41FA5}">
                      <a16:colId xmlns:a16="http://schemas.microsoft.com/office/drawing/2014/main" val="2583684007"/>
                    </a:ext>
                  </a:extLst>
                </a:gridCol>
                <a:gridCol w="677475">
                  <a:extLst>
                    <a:ext uri="{9D8B030D-6E8A-4147-A177-3AD203B41FA5}">
                      <a16:colId xmlns:a16="http://schemas.microsoft.com/office/drawing/2014/main" val="3585120297"/>
                    </a:ext>
                  </a:extLst>
                </a:gridCol>
                <a:gridCol w="694115">
                  <a:extLst>
                    <a:ext uri="{9D8B030D-6E8A-4147-A177-3AD203B41FA5}">
                      <a16:colId xmlns:a16="http://schemas.microsoft.com/office/drawing/2014/main" val="984846974"/>
                    </a:ext>
                  </a:extLst>
                </a:gridCol>
                <a:gridCol w="694115">
                  <a:extLst>
                    <a:ext uri="{9D8B030D-6E8A-4147-A177-3AD203B41FA5}">
                      <a16:colId xmlns:a16="http://schemas.microsoft.com/office/drawing/2014/main" val="2956672428"/>
                    </a:ext>
                  </a:extLst>
                </a:gridCol>
                <a:gridCol w="437388">
                  <a:extLst>
                    <a:ext uri="{9D8B030D-6E8A-4147-A177-3AD203B41FA5}">
                      <a16:colId xmlns:a16="http://schemas.microsoft.com/office/drawing/2014/main" val="2299982322"/>
                    </a:ext>
                  </a:extLst>
                </a:gridCol>
                <a:gridCol w="950842">
                  <a:extLst>
                    <a:ext uri="{9D8B030D-6E8A-4147-A177-3AD203B41FA5}">
                      <a16:colId xmlns:a16="http://schemas.microsoft.com/office/drawing/2014/main" val="3809846648"/>
                    </a:ext>
                  </a:extLst>
                </a:gridCol>
                <a:gridCol w="950842">
                  <a:extLst>
                    <a:ext uri="{9D8B030D-6E8A-4147-A177-3AD203B41FA5}">
                      <a16:colId xmlns:a16="http://schemas.microsoft.com/office/drawing/2014/main" val="1172597110"/>
                    </a:ext>
                  </a:extLst>
                </a:gridCol>
                <a:gridCol w="950842">
                  <a:extLst>
                    <a:ext uri="{9D8B030D-6E8A-4147-A177-3AD203B41FA5}">
                      <a16:colId xmlns:a16="http://schemas.microsoft.com/office/drawing/2014/main" val="1361362448"/>
                    </a:ext>
                  </a:extLst>
                </a:gridCol>
                <a:gridCol w="684606">
                  <a:extLst>
                    <a:ext uri="{9D8B030D-6E8A-4147-A177-3AD203B41FA5}">
                      <a16:colId xmlns:a16="http://schemas.microsoft.com/office/drawing/2014/main" val="3617081761"/>
                    </a:ext>
                  </a:extLst>
                </a:gridCol>
              </a:tblGrid>
              <a:tr h="1672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Image</a:t>
                      </a:r>
                    </a:p>
                  </a:txBody>
                  <a:tcPr marL="7148" marR="7148" marT="7148" marB="3430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 #</a:t>
                      </a:r>
                    </a:p>
                  </a:txBody>
                  <a:tcPr marL="7148" marR="7148" marT="7148" marB="3430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SKU Description</a:t>
                      </a:r>
                    </a:p>
                  </a:txBody>
                  <a:tcPr marL="7148" marR="7148" marT="7148" marB="3430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Dimensions ( inch)</a:t>
                      </a:r>
                    </a:p>
                  </a:txBody>
                  <a:tcPr marL="7148" marR="7148" marT="7148" marB="3430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Color/FInish</a:t>
                      </a:r>
                    </a:p>
                  </a:txBody>
                  <a:tcPr marL="7148" marR="7148" marT="7148" marB="3430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Materials</a:t>
                      </a:r>
                    </a:p>
                  </a:txBody>
                  <a:tcPr marL="7148" marR="7148" marT="7148" marB="3430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Vendor</a:t>
                      </a:r>
                    </a:p>
                  </a:txBody>
                  <a:tcPr marL="7148" marR="7148" marT="7148" marB="3430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</a:t>
                      </a:r>
                    </a:p>
                  </a:txBody>
                  <a:tcPr marL="7148" marR="7148" marT="7148" marB="3430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MOQ</a:t>
                      </a:r>
                    </a:p>
                  </a:txBody>
                  <a:tcPr marL="7148" marR="7148" marT="7148" marB="3430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</a:t>
                      </a:r>
                    </a:p>
                  </a:txBody>
                  <a:tcPr marL="7148" marR="7148" marT="7148" marB="3430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MCDL (master inner)</a:t>
                      </a:r>
                    </a:p>
                  </a:txBody>
                  <a:tcPr marL="7148" marR="7148" marT="7148" marB="3430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Packaging Details</a:t>
                      </a:r>
                    </a:p>
                  </a:txBody>
                  <a:tcPr marL="7148" marR="7148" marT="7148" marB="3430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Testing Included?</a:t>
                      </a:r>
                    </a:p>
                  </a:txBody>
                  <a:tcPr marL="7148" marR="7148" marT="7148" marB="3430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 of Lading</a:t>
                      </a:r>
                    </a:p>
                  </a:txBody>
                  <a:tcPr marL="7148" marR="7148" marT="7148" marB="3430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995803"/>
                  </a:ext>
                </a:extLst>
              </a:tr>
              <a:tr h="578967">
                <a:tc>
                  <a:txBody>
                    <a:bodyPr/>
                    <a:lstStyle/>
                    <a:p>
                      <a:pPr marL="0" marR="0" lvl="0" indent="0" algn="l" defTabSz="91436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8" marR="7148" marT="7148" marB="3430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728747</a:t>
                      </a:r>
                    </a:p>
                  </a:txBody>
                  <a:tcPr marL="7148" marR="7148" marT="7148" marB="3430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Modern Weave Storage Basket White Wash</a:t>
                      </a:r>
                    </a:p>
                  </a:txBody>
                  <a:tcPr marL="7148" marR="7148" marT="7148" marB="3430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14"w x 17"d x 9"h</a:t>
                      </a:r>
                    </a:p>
                  </a:txBody>
                  <a:tcPr marL="7148" marR="7148" marT="7148" marB="3430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 Wash</a:t>
                      </a:r>
                    </a:p>
                  </a:txBody>
                  <a:tcPr marL="7148" marR="7148" marT="7148" marB="3430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Rattan Peel</a:t>
                      </a:r>
                    </a:p>
                  </a:txBody>
                  <a:tcPr marL="7148" marR="7148" marT="7148" marB="3430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 Basket Co.</a:t>
                      </a:r>
                    </a:p>
                  </a:txBody>
                  <a:tcPr marL="7148" marR="7148" marT="7148" marB="3430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Philippines</a:t>
                      </a:r>
                    </a:p>
                  </a:txBody>
                  <a:tcPr marL="7148" marR="7148" marT="7148" marB="3430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148" marR="7148" marT="7148" marB="3430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$11.78 </a:t>
                      </a:r>
                    </a:p>
                  </a:txBody>
                  <a:tcPr marL="7148" marR="7148" marT="7148" marB="3430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1/1</a:t>
                      </a:r>
                    </a:p>
                  </a:txBody>
                  <a:tcPr marL="7148" marR="7148" marT="7148" marB="3430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PSI outer carton, inner paper wrapping, 1 color print kraft hangtag</a:t>
                      </a:r>
                    </a:p>
                  </a:txBody>
                  <a:tcPr marL="7148" marR="7148" marT="7148" marB="3430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WSI product and transit testing fees included</a:t>
                      </a:r>
                    </a:p>
                  </a:txBody>
                  <a:tcPr marL="7148" marR="7148" marT="7148" marB="3430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Manila</a:t>
                      </a:r>
                    </a:p>
                  </a:txBody>
                  <a:tcPr marL="7148" marR="7148" marT="7148" marB="34309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82813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51437E2-8465-437D-90F5-20A87F2EA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46" y="3182099"/>
            <a:ext cx="778559" cy="5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7531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2970-C3DA-0743-BE2F-5EE27240B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Telling Artisan Stories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9360A0-A252-5741-A8CD-FCFB0B253A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6C8156-12EB-4F4E-AE7A-52556B32E8D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5516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D922E-FC05-4495-AA87-E149F9BB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Telling Artisan Stories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9D151-41FE-4C54-A27A-A5B0E5EA98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6C8156-12EB-4F4E-AE7A-52556B32E8D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321F9A-4BC6-4F37-985E-0622F6FBF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206" y="930156"/>
            <a:ext cx="9815245" cy="570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9342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E Template 2011">
  <a:themeElements>
    <a:clrScheme name="West El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F9BD4"/>
      </a:accent1>
      <a:accent2>
        <a:srgbClr val="EE5236"/>
      </a:accent2>
      <a:accent3>
        <a:srgbClr val="B9B7B9"/>
      </a:accent3>
      <a:accent4>
        <a:srgbClr val="D9C05F"/>
      </a:accent4>
      <a:accent5>
        <a:srgbClr val="90BBC1"/>
      </a:accent5>
      <a:accent6>
        <a:srgbClr val="3B8C5C"/>
      </a:accent6>
      <a:hlink>
        <a:srgbClr val="0563C1"/>
      </a:hlink>
      <a:folHlink>
        <a:srgbClr val="954F72"/>
      </a:folHlink>
    </a:clrScheme>
    <a:fontScheme name="WE Template 2011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WE Template 201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E Template 2011">
  <a:themeElements>
    <a:clrScheme name="WE Template 201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WE Template 2011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WE Template 201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38713DBCEF1D43AA907F23B6707512" ma:contentTypeVersion="10" ma:contentTypeDescription="Create a new document." ma:contentTypeScope="" ma:versionID="60fc4b6f167667741f76c1ca18d7df90">
  <xsd:schema xmlns:xsd="http://www.w3.org/2001/XMLSchema" xmlns:xs="http://www.w3.org/2001/XMLSchema" xmlns:p="http://schemas.microsoft.com/office/2006/metadata/properties" xmlns:ns2="baed6e28-f650-4409-abc0-360d96bf033f" xmlns:ns3="6b91d4d8-2a6b-4876-8988-ad975e59192f" targetNamespace="http://schemas.microsoft.com/office/2006/metadata/properties" ma:root="true" ma:fieldsID="cb5c408f7d7794657c9a995a37a98245" ns2:_="" ns3:_="">
    <xsd:import namespace="baed6e28-f650-4409-abc0-360d96bf033f"/>
    <xsd:import namespace="6b91d4d8-2a6b-4876-8988-ad975e5919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d6e28-f650-4409-abc0-360d96bf03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91d4d8-2a6b-4876-8988-ad975e59192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81C4F9-68A1-41E0-A112-65376E69CF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ABD0DD-C57F-474F-AF6C-737EFA481A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ed6e28-f650-4409-abc0-360d96bf033f"/>
    <ds:schemaRef ds:uri="6b91d4d8-2a6b-4876-8988-ad975e5919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951424-FEEA-404D-899A-4770F5696B43}">
  <ds:schemaRefs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baed6e28-f650-4409-abc0-360d96bf033f"/>
    <ds:schemaRef ds:uri="http://schemas.microsoft.com/office/2006/metadata/properties"/>
    <ds:schemaRef ds:uri="http://schemas.openxmlformats.org/package/2006/metadata/core-properties"/>
    <ds:schemaRef ds:uri="6b91d4d8-2a6b-4876-8988-ad975e59192f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10613</TotalTime>
  <Words>203</Words>
  <Application>Microsoft Office PowerPoint</Application>
  <PresentationFormat>Widescreen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GT Eesti Display</vt:lpstr>
      <vt:lpstr>GT Eesti Display Light</vt:lpstr>
      <vt:lpstr>Sanomat</vt:lpstr>
      <vt:lpstr>Sanomat Medium</vt:lpstr>
      <vt:lpstr>WE Template 2011</vt:lpstr>
      <vt:lpstr>Artisan Summit </vt:lpstr>
      <vt:lpstr>Overview</vt:lpstr>
      <vt:lpstr>Meet &amp; Greet</vt:lpstr>
      <vt:lpstr>Tradeshow Introductions </vt:lpstr>
      <vt:lpstr>Quoting for Success</vt:lpstr>
      <vt:lpstr>Quoting For Success </vt:lpstr>
      <vt:lpstr>Quote Sheet Template</vt:lpstr>
      <vt:lpstr>Telling Artisan Stories </vt:lpstr>
      <vt:lpstr>Telling Artisan Stories </vt:lpstr>
      <vt:lpstr>Telling Artisan Stories </vt:lpstr>
      <vt:lpstr>Telling Artisan Stories </vt:lpstr>
      <vt:lpstr>Photography Direction</vt:lpstr>
      <vt:lpstr>Thank you!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price point (OPP) Guide </dc:title>
  <dc:creator>Heather Kerpen</dc:creator>
  <cp:lastModifiedBy>Lauren Teibel</cp:lastModifiedBy>
  <cp:revision>117</cp:revision>
  <cp:lastPrinted>2020-03-16T17:22:47Z</cp:lastPrinted>
  <dcterms:modified xsi:type="dcterms:W3CDTF">2020-09-23T13:23:06Z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0x0101005538713DBCEF1D43AA907F23B6707512</vt:lpwstr>
  </property>
  <property fmtid="{D5CDD505-2E9C-101B-9397-08002B2CF9AE}" pid="3" name="Order">
    <vt:r8>1789000</vt:r8>
  </property>
  <property fmtid="{D5CDD505-2E9C-101B-9397-08002B2CF9AE}" pid="4" name="ComplianceAssetId">
    <vt:lpwstr/>
  </property>
</Properties>
</file>